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5" r:id="rId1"/>
  </p:sldMasterIdLst>
  <p:notesMasterIdLst>
    <p:notesMasterId r:id="rId73"/>
  </p:notesMasterIdLst>
  <p:sldIdLst>
    <p:sldId id="256" r:id="rId2"/>
    <p:sldId id="292" r:id="rId3"/>
    <p:sldId id="325" r:id="rId4"/>
    <p:sldId id="257" r:id="rId5"/>
    <p:sldId id="376" r:id="rId6"/>
    <p:sldId id="266" r:id="rId7"/>
    <p:sldId id="262" r:id="rId8"/>
    <p:sldId id="258" r:id="rId9"/>
    <p:sldId id="263" r:id="rId10"/>
    <p:sldId id="306" r:id="rId11"/>
    <p:sldId id="370" r:id="rId12"/>
    <p:sldId id="371" r:id="rId13"/>
    <p:sldId id="367" r:id="rId14"/>
    <p:sldId id="377" r:id="rId15"/>
    <p:sldId id="368" r:id="rId16"/>
    <p:sldId id="369" r:id="rId17"/>
    <p:sldId id="349" r:id="rId18"/>
    <p:sldId id="346" r:id="rId19"/>
    <p:sldId id="354" r:id="rId20"/>
    <p:sldId id="358" r:id="rId21"/>
    <p:sldId id="359" r:id="rId22"/>
    <p:sldId id="360" r:id="rId23"/>
    <p:sldId id="364" r:id="rId24"/>
    <p:sldId id="365" r:id="rId25"/>
    <p:sldId id="372" r:id="rId26"/>
    <p:sldId id="373" r:id="rId27"/>
    <p:sldId id="374" r:id="rId28"/>
    <p:sldId id="350" r:id="rId29"/>
    <p:sldId id="375" r:id="rId30"/>
    <p:sldId id="355" r:id="rId31"/>
    <p:sldId id="356" r:id="rId32"/>
    <p:sldId id="259" r:id="rId33"/>
    <p:sldId id="264" r:id="rId34"/>
    <p:sldId id="260" r:id="rId35"/>
    <p:sldId id="265" r:id="rId36"/>
    <p:sldId id="261" r:id="rId37"/>
    <p:sldId id="378" r:id="rId38"/>
    <p:sldId id="382" r:id="rId39"/>
    <p:sldId id="267" r:id="rId40"/>
    <p:sldId id="269" r:id="rId41"/>
    <p:sldId id="270" r:id="rId42"/>
    <p:sldId id="271" r:id="rId43"/>
    <p:sldId id="272" r:id="rId44"/>
    <p:sldId id="273" r:id="rId45"/>
    <p:sldId id="345" r:id="rId46"/>
    <p:sldId id="331" r:id="rId47"/>
    <p:sldId id="332" r:id="rId48"/>
    <p:sldId id="302" r:id="rId49"/>
    <p:sldId id="276" r:id="rId50"/>
    <p:sldId id="277" r:id="rId51"/>
    <p:sldId id="278" r:id="rId52"/>
    <p:sldId id="286" r:id="rId53"/>
    <p:sldId id="280" r:id="rId54"/>
    <p:sldId id="289" r:id="rId55"/>
    <p:sldId id="315" r:id="rId56"/>
    <p:sldId id="333" r:id="rId57"/>
    <p:sldId id="301" r:id="rId58"/>
    <p:sldId id="327" r:id="rId59"/>
    <p:sldId id="287" r:id="rId60"/>
    <p:sldId id="295" r:id="rId61"/>
    <p:sldId id="282" r:id="rId62"/>
    <p:sldId id="330" r:id="rId63"/>
    <p:sldId id="290" r:id="rId64"/>
    <p:sldId id="312" r:id="rId65"/>
    <p:sldId id="304" r:id="rId66"/>
    <p:sldId id="305" r:id="rId67"/>
    <p:sldId id="303" r:id="rId68"/>
    <p:sldId id="299" r:id="rId69"/>
    <p:sldId id="308" r:id="rId70"/>
    <p:sldId id="309" r:id="rId71"/>
    <p:sldId id="311" r:id="rId72"/>
  </p:sldIdLst>
  <p:sldSz cx="9144000" cy="6858000" type="screen4x3"/>
  <p:notesSz cx="7104063" cy="10234613"/>
  <p:defaultTextStyle>
    <a:defPPr>
      <a:defRPr lang="he-IL"/>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00"/>
    <a:srgbClr val="109C35"/>
    <a:srgbClr val="FF00FF"/>
    <a:srgbClr val="CC0000"/>
    <a:srgbClr val="008000"/>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236" autoAdjust="0"/>
    <p:restoredTop sz="94756" autoAdjust="0"/>
  </p:normalViewPr>
  <p:slideViewPr>
    <p:cSldViewPr>
      <p:cViewPr varScale="1">
        <p:scale>
          <a:sx n="81" d="100"/>
          <a:sy n="81" d="100"/>
        </p:scale>
        <p:origin x="1493"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4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5F2BC080-E578-59CD-2E74-22896D35704F}"/>
              </a:ext>
            </a:extLst>
          </p:cNvPr>
          <p:cNvSpPr>
            <a:spLocks noGrp="1" noChangeArrowheads="1"/>
          </p:cNvSpPr>
          <p:nvPr>
            <p:ph type="hdr" sz="quarter"/>
          </p:nvPr>
        </p:nvSpPr>
        <p:spPr bwMode="auto">
          <a:xfrm>
            <a:off x="4025900" y="0"/>
            <a:ext cx="3078163" cy="511175"/>
          </a:xfrm>
          <a:prstGeom prst="rect">
            <a:avLst/>
          </a:prstGeom>
          <a:noFill/>
          <a:ln>
            <a:noFill/>
          </a:ln>
          <a:effectLst/>
        </p:spPr>
        <p:txBody>
          <a:bodyPr vert="horz" wrap="square" lIns="99075" tIns="49538" rIns="99075" bIns="49538" numCol="1" anchor="t" anchorCtr="0" compatLnSpc="1">
            <a:prstTxWarp prst="textNoShape">
              <a:avLst/>
            </a:prstTxWarp>
          </a:bodyPr>
          <a:lstStyle>
            <a:lvl1pPr algn="r" rtl="1" eaLnBrk="1" hangingPunct="1">
              <a:defRPr sz="1300">
                <a:latin typeface="Arial" pitchFamily="34" charset="0"/>
                <a:cs typeface="Arial" pitchFamily="34" charset="0"/>
              </a:defRPr>
            </a:lvl1pPr>
          </a:lstStyle>
          <a:p>
            <a:pPr>
              <a:defRPr/>
            </a:pPr>
            <a:endParaRPr lang="en-US"/>
          </a:p>
        </p:txBody>
      </p:sp>
      <p:sp>
        <p:nvSpPr>
          <p:cNvPr id="105475" name="Rectangle 3">
            <a:extLst>
              <a:ext uri="{FF2B5EF4-FFF2-40B4-BE49-F238E27FC236}">
                <a16:creationId xmlns:a16="http://schemas.microsoft.com/office/drawing/2014/main" id="{C45EF656-3FD5-511F-B61A-D7740DB3CD93}"/>
              </a:ext>
            </a:extLst>
          </p:cNvPr>
          <p:cNvSpPr>
            <a:spLocks noGrp="1" noChangeArrowheads="1"/>
          </p:cNvSpPr>
          <p:nvPr>
            <p:ph type="dt" idx="1"/>
          </p:nvPr>
        </p:nvSpPr>
        <p:spPr bwMode="auto">
          <a:xfrm>
            <a:off x="1588" y="0"/>
            <a:ext cx="3078162" cy="511175"/>
          </a:xfrm>
          <a:prstGeom prst="rect">
            <a:avLst/>
          </a:prstGeom>
          <a:noFill/>
          <a:ln>
            <a:noFill/>
          </a:ln>
          <a:effectLst/>
        </p:spPr>
        <p:txBody>
          <a:bodyPr vert="horz" wrap="square" lIns="99075" tIns="49538" rIns="99075" bIns="49538" numCol="1" anchor="t" anchorCtr="0" compatLnSpc="1">
            <a:prstTxWarp prst="textNoShape">
              <a:avLst/>
            </a:prstTxWarp>
          </a:bodyPr>
          <a:lstStyle>
            <a:lvl1pPr algn="l" rtl="1" eaLnBrk="1" hangingPunct="1">
              <a:defRPr sz="1300">
                <a:latin typeface="Arial" pitchFamily="34" charset="0"/>
                <a:cs typeface="Arial" pitchFamily="34" charset="0"/>
              </a:defRPr>
            </a:lvl1pPr>
          </a:lstStyle>
          <a:p>
            <a:pPr>
              <a:defRPr/>
            </a:pPr>
            <a:endParaRPr lang="en-US"/>
          </a:p>
        </p:txBody>
      </p:sp>
      <p:sp>
        <p:nvSpPr>
          <p:cNvPr id="4100" name="Rectangle 4">
            <a:extLst>
              <a:ext uri="{FF2B5EF4-FFF2-40B4-BE49-F238E27FC236}">
                <a16:creationId xmlns:a16="http://schemas.microsoft.com/office/drawing/2014/main" id="{B1FE5795-3038-C32F-4A92-6AA0B5E58F52}"/>
              </a:ext>
            </a:extLst>
          </p:cNvPr>
          <p:cNvSpPr>
            <a:spLocks noGrp="1" noRot="1" noChangeAspect="1" noChangeArrowheads="1" noTextEdit="1"/>
          </p:cNvSpPr>
          <p:nvPr>
            <p:ph type="sldImg" idx="2"/>
          </p:nvPr>
        </p:nvSpPr>
        <p:spPr bwMode="auto">
          <a:xfrm>
            <a:off x="995363" y="768350"/>
            <a:ext cx="5113337"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7" name="Rectangle 5">
            <a:extLst>
              <a:ext uri="{FF2B5EF4-FFF2-40B4-BE49-F238E27FC236}">
                <a16:creationId xmlns:a16="http://schemas.microsoft.com/office/drawing/2014/main" id="{95EDB5E9-7716-5C4C-C1D6-E833F5E10ED4}"/>
              </a:ext>
            </a:extLst>
          </p:cNvPr>
          <p:cNvSpPr>
            <a:spLocks noGrp="1" noChangeArrowheads="1"/>
          </p:cNvSpPr>
          <p:nvPr>
            <p:ph type="body" sz="quarter" idx="3"/>
          </p:nvPr>
        </p:nvSpPr>
        <p:spPr bwMode="auto">
          <a:xfrm>
            <a:off x="711200" y="4860925"/>
            <a:ext cx="5683250" cy="4605338"/>
          </a:xfrm>
          <a:prstGeom prst="rect">
            <a:avLst/>
          </a:prstGeom>
          <a:noFill/>
          <a:ln>
            <a:noFill/>
          </a:ln>
          <a:effectLst/>
        </p:spPr>
        <p:txBody>
          <a:bodyPr vert="horz" wrap="square" lIns="99075" tIns="49538" rIns="99075" bIns="49538" numCol="1" anchor="t" anchorCtr="0" compatLnSpc="1">
            <a:prstTxWarp prst="textNoShape">
              <a:avLst/>
            </a:prstTxWarp>
          </a:bodyPr>
          <a:lstStyle/>
          <a:p>
            <a:pPr lvl="0"/>
            <a:r>
              <a:rPr lang="he-IL" noProof="0"/>
              <a:t>לחץ כדי לערוך סגנונות טקסט של תבנית בסיס</a:t>
            </a:r>
          </a:p>
          <a:p>
            <a:pPr lvl="1"/>
            <a:r>
              <a:rPr lang="he-IL" noProof="0"/>
              <a:t>רמה שנייה</a:t>
            </a:r>
          </a:p>
          <a:p>
            <a:pPr lvl="2"/>
            <a:r>
              <a:rPr lang="he-IL" noProof="0"/>
              <a:t>רמה שלישית</a:t>
            </a:r>
          </a:p>
          <a:p>
            <a:pPr lvl="3"/>
            <a:r>
              <a:rPr lang="he-IL" noProof="0"/>
              <a:t>רמה רביעית</a:t>
            </a:r>
          </a:p>
          <a:p>
            <a:pPr lvl="4"/>
            <a:r>
              <a:rPr lang="he-IL" noProof="0"/>
              <a:t>רמה חמישית</a:t>
            </a:r>
          </a:p>
        </p:txBody>
      </p:sp>
      <p:sp>
        <p:nvSpPr>
          <p:cNvPr id="105478" name="Rectangle 6">
            <a:extLst>
              <a:ext uri="{FF2B5EF4-FFF2-40B4-BE49-F238E27FC236}">
                <a16:creationId xmlns:a16="http://schemas.microsoft.com/office/drawing/2014/main" id="{CF417143-0B21-5900-C2AF-70FBBA54D8EF}"/>
              </a:ext>
            </a:extLst>
          </p:cNvPr>
          <p:cNvSpPr>
            <a:spLocks noGrp="1" noChangeArrowheads="1"/>
          </p:cNvSpPr>
          <p:nvPr>
            <p:ph type="ftr" sz="quarter" idx="4"/>
          </p:nvPr>
        </p:nvSpPr>
        <p:spPr bwMode="auto">
          <a:xfrm>
            <a:off x="4025900" y="9721850"/>
            <a:ext cx="3078163" cy="511175"/>
          </a:xfrm>
          <a:prstGeom prst="rect">
            <a:avLst/>
          </a:prstGeom>
          <a:noFill/>
          <a:ln>
            <a:noFill/>
          </a:ln>
          <a:effectLst/>
        </p:spPr>
        <p:txBody>
          <a:bodyPr vert="horz" wrap="square" lIns="99075" tIns="49538" rIns="99075" bIns="49538" numCol="1" anchor="b" anchorCtr="0" compatLnSpc="1">
            <a:prstTxWarp prst="textNoShape">
              <a:avLst/>
            </a:prstTxWarp>
          </a:bodyPr>
          <a:lstStyle>
            <a:lvl1pPr algn="r" rtl="1" eaLnBrk="1" hangingPunct="1">
              <a:defRPr sz="1300">
                <a:latin typeface="Arial" pitchFamily="34" charset="0"/>
                <a:cs typeface="Arial" pitchFamily="34" charset="0"/>
              </a:defRPr>
            </a:lvl1pPr>
          </a:lstStyle>
          <a:p>
            <a:pPr>
              <a:defRPr/>
            </a:pPr>
            <a:endParaRPr lang="en-US"/>
          </a:p>
        </p:txBody>
      </p:sp>
      <p:sp>
        <p:nvSpPr>
          <p:cNvPr id="105479" name="Rectangle 7">
            <a:extLst>
              <a:ext uri="{FF2B5EF4-FFF2-40B4-BE49-F238E27FC236}">
                <a16:creationId xmlns:a16="http://schemas.microsoft.com/office/drawing/2014/main" id="{3BDA3C2B-C871-C641-EAF7-805D5AAF1EBF}"/>
              </a:ext>
            </a:extLst>
          </p:cNvPr>
          <p:cNvSpPr>
            <a:spLocks noGrp="1" noChangeArrowheads="1"/>
          </p:cNvSpPr>
          <p:nvPr>
            <p:ph type="sldNum" sz="quarter" idx="5"/>
          </p:nvPr>
        </p:nvSpPr>
        <p:spPr bwMode="auto">
          <a:xfrm>
            <a:off x="1588" y="9721850"/>
            <a:ext cx="3078162" cy="511175"/>
          </a:xfrm>
          <a:prstGeom prst="rect">
            <a:avLst/>
          </a:prstGeom>
          <a:noFill/>
          <a:ln>
            <a:noFill/>
          </a:ln>
          <a:effectLst/>
        </p:spPr>
        <p:txBody>
          <a:bodyPr vert="horz" wrap="square" lIns="99075" tIns="49538" rIns="99075" bIns="49538" numCol="1" anchor="b" anchorCtr="0" compatLnSpc="1">
            <a:prstTxWarp prst="textNoShape">
              <a:avLst/>
            </a:prstTxWarp>
          </a:bodyPr>
          <a:lstStyle>
            <a:lvl1pPr rtl="1" eaLnBrk="1" hangingPunct="1">
              <a:defRPr sz="1300">
                <a:latin typeface="Arial" panose="020B0604020202020204" pitchFamily="34" charset="0"/>
              </a:defRPr>
            </a:lvl1pPr>
          </a:lstStyle>
          <a:p>
            <a:pPr>
              <a:defRPr/>
            </a:pPr>
            <a:fld id="{AA864E9D-0938-4A71-8048-1E39454FC45D}" type="slidenum">
              <a:rPr lang="he-IL" altLang="he-IL"/>
              <a:pPr>
                <a:defRPr/>
              </a:pPr>
              <a:t>‹#›</a:t>
            </a:fld>
            <a:endParaRPr lang="en-US" altLang="he-IL"/>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0D9F504-195E-3F35-F0D9-D62F3A9DB9F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804863" indent="-309563" algn="r" rtl="1">
              <a:spcBef>
                <a:spcPct val="30000"/>
              </a:spcBef>
              <a:defRPr sz="1200">
                <a:solidFill>
                  <a:schemeClr val="tx1"/>
                </a:solidFill>
                <a:latin typeface="Arial" panose="020B0604020202020204" pitchFamily="34" charset="0"/>
                <a:cs typeface="Arial" panose="020B0604020202020204" pitchFamily="34" charset="0"/>
              </a:defRPr>
            </a:lvl2pPr>
            <a:lvl3pPr marL="1238250" indent="-247650" algn="r" rtl="1">
              <a:spcBef>
                <a:spcPct val="30000"/>
              </a:spcBef>
              <a:defRPr sz="1200">
                <a:solidFill>
                  <a:schemeClr val="tx1"/>
                </a:solidFill>
                <a:latin typeface="Arial" panose="020B0604020202020204" pitchFamily="34" charset="0"/>
                <a:cs typeface="Arial" panose="020B0604020202020204" pitchFamily="34" charset="0"/>
              </a:defRPr>
            </a:lvl3pPr>
            <a:lvl4pPr marL="1733550" indent="-247650" algn="r" rtl="1">
              <a:spcBef>
                <a:spcPct val="30000"/>
              </a:spcBef>
              <a:defRPr sz="1200">
                <a:solidFill>
                  <a:schemeClr val="tx1"/>
                </a:solidFill>
                <a:latin typeface="Arial" panose="020B0604020202020204" pitchFamily="34" charset="0"/>
                <a:cs typeface="Arial" panose="020B0604020202020204" pitchFamily="34" charset="0"/>
              </a:defRPr>
            </a:lvl4pPr>
            <a:lvl5pPr marL="2228850" indent="-247650" algn="r" rtl="1">
              <a:spcBef>
                <a:spcPct val="30000"/>
              </a:spcBef>
              <a:defRPr sz="1200">
                <a:solidFill>
                  <a:schemeClr val="tx1"/>
                </a:solidFill>
                <a:latin typeface="Arial" panose="020B0604020202020204" pitchFamily="34" charset="0"/>
                <a:cs typeface="Arial" panose="020B0604020202020204" pitchFamily="34" charset="0"/>
              </a:defRPr>
            </a:lvl5pPr>
            <a:lvl6pPr marL="2686050" indent="-247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143250" indent="-247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600450" indent="-247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057650" indent="-247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24A597B9-4B33-4ED4-BBD3-6188F56F291D}" type="slidenum">
              <a:rPr lang="he-IL" altLang="en-US" sz="1300" smtClean="0"/>
              <a:pPr algn="l">
                <a:spcBef>
                  <a:spcPct val="0"/>
                </a:spcBef>
              </a:pPr>
              <a:t>1</a:t>
            </a:fld>
            <a:endParaRPr lang="en-US" altLang="en-US" sz="1300"/>
          </a:p>
        </p:txBody>
      </p:sp>
      <p:sp>
        <p:nvSpPr>
          <p:cNvPr id="6147" name="Rectangle 2">
            <a:extLst>
              <a:ext uri="{FF2B5EF4-FFF2-40B4-BE49-F238E27FC236}">
                <a16:creationId xmlns:a16="http://schemas.microsoft.com/office/drawing/2014/main" id="{E3FDCBE7-B180-9E32-21A4-65D8A7C71B1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D4C07362-6A8A-27F9-AEAA-F748FA5E87A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F55AB847-A357-98E2-7511-CF6ED2A7A03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804863" indent="-309563" algn="r" rtl="1">
              <a:spcBef>
                <a:spcPct val="30000"/>
              </a:spcBef>
              <a:defRPr sz="1200">
                <a:solidFill>
                  <a:schemeClr val="tx1"/>
                </a:solidFill>
                <a:latin typeface="Arial" panose="020B0604020202020204" pitchFamily="34" charset="0"/>
                <a:cs typeface="Arial" panose="020B0604020202020204" pitchFamily="34" charset="0"/>
              </a:defRPr>
            </a:lvl2pPr>
            <a:lvl3pPr marL="1238250" indent="-247650" algn="r" rtl="1">
              <a:spcBef>
                <a:spcPct val="30000"/>
              </a:spcBef>
              <a:defRPr sz="1200">
                <a:solidFill>
                  <a:schemeClr val="tx1"/>
                </a:solidFill>
                <a:latin typeface="Arial" panose="020B0604020202020204" pitchFamily="34" charset="0"/>
                <a:cs typeface="Arial" panose="020B0604020202020204" pitchFamily="34" charset="0"/>
              </a:defRPr>
            </a:lvl3pPr>
            <a:lvl4pPr marL="1733550" indent="-247650" algn="r" rtl="1">
              <a:spcBef>
                <a:spcPct val="30000"/>
              </a:spcBef>
              <a:defRPr sz="1200">
                <a:solidFill>
                  <a:schemeClr val="tx1"/>
                </a:solidFill>
                <a:latin typeface="Arial" panose="020B0604020202020204" pitchFamily="34" charset="0"/>
                <a:cs typeface="Arial" panose="020B0604020202020204" pitchFamily="34" charset="0"/>
              </a:defRPr>
            </a:lvl4pPr>
            <a:lvl5pPr marL="2228850" indent="-247650" algn="r" rtl="1">
              <a:spcBef>
                <a:spcPct val="30000"/>
              </a:spcBef>
              <a:defRPr sz="1200">
                <a:solidFill>
                  <a:schemeClr val="tx1"/>
                </a:solidFill>
                <a:latin typeface="Arial" panose="020B0604020202020204" pitchFamily="34" charset="0"/>
                <a:cs typeface="Arial" panose="020B0604020202020204" pitchFamily="34" charset="0"/>
              </a:defRPr>
            </a:lvl5pPr>
            <a:lvl6pPr marL="2686050" indent="-247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143250" indent="-247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600450" indent="-247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057650" indent="-247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68D35A76-4F80-4358-A75C-E5ADCCFEA0DE}" type="slidenum">
              <a:rPr lang="he-IL" altLang="en-US" sz="1300" smtClean="0"/>
              <a:pPr algn="l">
                <a:spcBef>
                  <a:spcPct val="0"/>
                </a:spcBef>
              </a:pPr>
              <a:t>34</a:t>
            </a:fld>
            <a:endParaRPr lang="en-US" altLang="en-US" sz="1300"/>
          </a:p>
        </p:txBody>
      </p:sp>
      <p:sp>
        <p:nvSpPr>
          <p:cNvPr id="40963" name="Rectangle 2">
            <a:extLst>
              <a:ext uri="{FF2B5EF4-FFF2-40B4-BE49-F238E27FC236}">
                <a16:creationId xmlns:a16="http://schemas.microsoft.com/office/drawing/2014/main" id="{572731BA-9372-7413-29D6-90BC1CBD698C}"/>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120F7BAF-B88C-6A0E-D15C-A205E9F6797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91E0B810-6BA3-978B-B7E7-C019D02684CD}"/>
              </a:ext>
            </a:extLst>
          </p:cNvPr>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15769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he-IL" noProof="0"/>
              <a:t>לחץ כדי לערוך סגנון כותרת של תבנית בסיס</a:t>
            </a:r>
          </a:p>
        </p:txBody>
      </p:sp>
      <p:sp>
        <p:nvSpPr>
          <p:cNvPr id="15769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he-IL" noProof="0"/>
              <a:t>לחץ כדי לערוך סגנון כותרת משנה של תבנית בסיס</a:t>
            </a:r>
          </a:p>
        </p:txBody>
      </p:sp>
      <p:sp>
        <p:nvSpPr>
          <p:cNvPr id="5" name="Rectangle 5">
            <a:extLst>
              <a:ext uri="{FF2B5EF4-FFF2-40B4-BE49-F238E27FC236}">
                <a16:creationId xmlns:a16="http://schemas.microsoft.com/office/drawing/2014/main" id="{48B0EDD0-3C26-D483-15D1-E7EDF4F4381F}"/>
              </a:ext>
            </a:extLst>
          </p:cNvPr>
          <p:cNvSpPr>
            <a:spLocks noGrp="1" noChangeArrowheads="1"/>
          </p:cNvSpPr>
          <p:nvPr>
            <p:ph type="ftr" sz="quarter" idx="10"/>
          </p:nvPr>
        </p:nvSpPr>
        <p:spPr/>
        <p:txBody>
          <a:bodyPr/>
          <a:lstStyle>
            <a:lvl1pPr>
              <a:defRPr/>
            </a:lvl1pPr>
          </a:lstStyle>
          <a:p>
            <a:pPr>
              <a:defRPr/>
            </a:pPr>
            <a:r>
              <a:rPr lang="he-IL"/>
              <a:t>כל הזכויות שמורות לעו"ד יעל פנקס   ©   </a:t>
            </a:r>
            <a:endParaRPr lang="en-US"/>
          </a:p>
        </p:txBody>
      </p:sp>
      <p:sp>
        <p:nvSpPr>
          <p:cNvPr id="6" name="Rectangle 6">
            <a:extLst>
              <a:ext uri="{FF2B5EF4-FFF2-40B4-BE49-F238E27FC236}">
                <a16:creationId xmlns:a16="http://schemas.microsoft.com/office/drawing/2014/main" id="{5BF63474-DA95-836D-EA8F-76ECD8259081}"/>
              </a:ext>
            </a:extLst>
          </p:cNvPr>
          <p:cNvSpPr>
            <a:spLocks noGrp="1" noChangeArrowheads="1"/>
          </p:cNvSpPr>
          <p:nvPr>
            <p:ph type="sldNum" sz="quarter" idx="11"/>
          </p:nvPr>
        </p:nvSpPr>
        <p:spPr/>
        <p:txBody>
          <a:bodyPr/>
          <a:lstStyle>
            <a:lvl1pPr>
              <a:defRPr/>
            </a:lvl1pPr>
          </a:lstStyle>
          <a:p>
            <a:pPr>
              <a:defRPr/>
            </a:pPr>
            <a:fld id="{22105A00-75FA-4A9B-9B1C-9D0FA192CAF4}" type="slidenum">
              <a:rPr lang="he-IL" altLang="he-IL"/>
              <a:pPr>
                <a:defRPr/>
              </a:pPr>
              <a:t>‹#›</a:t>
            </a:fld>
            <a:endParaRPr lang="en-US" altLang="he-IL"/>
          </a:p>
        </p:txBody>
      </p:sp>
      <p:sp>
        <p:nvSpPr>
          <p:cNvPr id="7" name="Rectangle 7">
            <a:extLst>
              <a:ext uri="{FF2B5EF4-FFF2-40B4-BE49-F238E27FC236}">
                <a16:creationId xmlns:a16="http://schemas.microsoft.com/office/drawing/2014/main" id="{174F3401-7058-1BE4-CC8F-D404839A0734}"/>
              </a:ext>
            </a:extLst>
          </p:cNvPr>
          <p:cNvSpPr>
            <a:spLocks noGrp="1" noChangeArrowheads="1"/>
          </p:cNvSpPr>
          <p:nvPr>
            <p:ph type="dt" sz="quarter" idx="12"/>
          </p:nvPr>
        </p:nvSpPr>
        <p:spPr/>
        <p:txBody>
          <a:bodyPr/>
          <a:lstStyle>
            <a:lvl1pPr>
              <a:defRPr/>
            </a:lvl1pPr>
          </a:lstStyle>
          <a:p>
            <a:pPr>
              <a:defRPr/>
            </a:pPr>
            <a:fld id="{27F54FA2-5413-4534-B8CC-ACF7DD40DDDE}" type="datetime8">
              <a:rPr lang="he-IL"/>
              <a:pPr>
                <a:defRPr/>
              </a:pPr>
              <a:t>11 יוני 23</a:t>
            </a:fld>
            <a:endParaRPr lang="en-US"/>
          </a:p>
        </p:txBody>
      </p:sp>
    </p:spTree>
    <p:extLst>
      <p:ext uri="{BB962C8B-B14F-4D97-AF65-F5344CB8AC3E}">
        <p14:creationId xmlns:p14="http://schemas.microsoft.com/office/powerpoint/2010/main" val="1621566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0DEA4F7C-E1E2-DA76-E8C4-A2584EED5E42}"/>
              </a:ext>
            </a:extLst>
          </p:cNvPr>
          <p:cNvSpPr>
            <a:spLocks noGrp="1" noChangeArrowheads="1"/>
          </p:cNvSpPr>
          <p:nvPr>
            <p:ph type="dt" sz="half" idx="10"/>
          </p:nvPr>
        </p:nvSpPr>
        <p:spPr>
          <a:ln/>
        </p:spPr>
        <p:txBody>
          <a:bodyPr/>
          <a:lstStyle>
            <a:lvl1pPr>
              <a:defRPr/>
            </a:lvl1pPr>
          </a:lstStyle>
          <a:p>
            <a:pPr>
              <a:defRPr/>
            </a:pPr>
            <a:fld id="{AC0065DF-4FFF-4710-A3BC-D5F47E43E043}" type="datetime8">
              <a:rPr lang="he-IL"/>
              <a:pPr>
                <a:defRPr/>
              </a:pPr>
              <a:t>11 יוני 23</a:t>
            </a:fld>
            <a:endParaRPr lang="en-US"/>
          </a:p>
        </p:txBody>
      </p:sp>
      <p:sp>
        <p:nvSpPr>
          <p:cNvPr id="5" name="Rectangle 5">
            <a:extLst>
              <a:ext uri="{FF2B5EF4-FFF2-40B4-BE49-F238E27FC236}">
                <a16:creationId xmlns:a16="http://schemas.microsoft.com/office/drawing/2014/main" id="{2E736A91-D3DA-304A-B1E2-A3C663F608A1}"/>
              </a:ext>
            </a:extLst>
          </p:cNvPr>
          <p:cNvSpPr>
            <a:spLocks noGrp="1" noChangeArrowheads="1"/>
          </p:cNvSpPr>
          <p:nvPr>
            <p:ph type="ftr" sz="quarter" idx="11"/>
          </p:nvPr>
        </p:nvSpPr>
        <p:spPr>
          <a:ln/>
        </p:spPr>
        <p:txBody>
          <a:bodyPr/>
          <a:lstStyle>
            <a:lvl1pPr>
              <a:defRPr/>
            </a:lvl1pPr>
          </a:lstStyle>
          <a:p>
            <a:pPr>
              <a:defRPr/>
            </a:pPr>
            <a:r>
              <a:rPr lang="he-IL"/>
              <a:t>כל הזכויות שמורות לעו"ד יעל פנקס   ©   </a:t>
            </a:r>
            <a:endParaRPr lang="en-US"/>
          </a:p>
        </p:txBody>
      </p:sp>
      <p:sp>
        <p:nvSpPr>
          <p:cNvPr id="6" name="Rectangle 6">
            <a:extLst>
              <a:ext uri="{FF2B5EF4-FFF2-40B4-BE49-F238E27FC236}">
                <a16:creationId xmlns:a16="http://schemas.microsoft.com/office/drawing/2014/main" id="{9A5C82AF-31B5-655D-19C6-0994DBE4EA9A}"/>
              </a:ext>
            </a:extLst>
          </p:cNvPr>
          <p:cNvSpPr>
            <a:spLocks noGrp="1" noChangeArrowheads="1"/>
          </p:cNvSpPr>
          <p:nvPr>
            <p:ph type="sldNum" sz="quarter" idx="12"/>
          </p:nvPr>
        </p:nvSpPr>
        <p:spPr>
          <a:ln/>
        </p:spPr>
        <p:txBody>
          <a:bodyPr/>
          <a:lstStyle>
            <a:lvl1pPr>
              <a:defRPr/>
            </a:lvl1pPr>
          </a:lstStyle>
          <a:p>
            <a:pPr>
              <a:defRPr/>
            </a:pPr>
            <a:fld id="{268C309B-1C9B-4FC9-AE89-C8DBCBA26D98}" type="slidenum">
              <a:rPr lang="he-IL" altLang="he-IL"/>
              <a:pPr>
                <a:defRPr/>
              </a:pPr>
              <a:t>‹#›</a:t>
            </a:fld>
            <a:endParaRPr lang="en-US" altLang="he-IL"/>
          </a:p>
        </p:txBody>
      </p:sp>
    </p:spTree>
    <p:extLst>
      <p:ext uri="{BB962C8B-B14F-4D97-AF65-F5344CB8AC3E}">
        <p14:creationId xmlns:p14="http://schemas.microsoft.com/office/powerpoint/2010/main" val="213647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92100"/>
            <a:ext cx="2057400" cy="5727700"/>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92100"/>
            <a:ext cx="6019800" cy="572770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2D872604-C4E3-E905-C757-8F1CE55BF005}"/>
              </a:ext>
            </a:extLst>
          </p:cNvPr>
          <p:cNvSpPr>
            <a:spLocks noGrp="1" noChangeArrowheads="1"/>
          </p:cNvSpPr>
          <p:nvPr>
            <p:ph type="dt" sz="half" idx="10"/>
          </p:nvPr>
        </p:nvSpPr>
        <p:spPr>
          <a:ln/>
        </p:spPr>
        <p:txBody>
          <a:bodyPr/>
          <a:lstStyle>
            <a:lvl1pPr>
              <a:defRPr/>
            </a:lvl1pPr>
          </a:lstStyle>
          <a:p>
            <a:pPr>
              <a:defRPr/>
            </a:pPr>
            <a:fld id="{91283864-1490-4BDB-A382-981A58905DEB}" type="datetime8">
              <a:rPr lang="he-IL"/>
              <a:pPr>
                <a:defRPr/>
              </a:pPr>
              <a:t>11 יוני 23</a:t>
            </a:fld>
            <a:endParaRPr lang="en-US"/>
          </a:p>
        </p:txBody>
      </p:sp>
      <p:sp>
        <p:nvSpPr>
          <p:cNvPr id="5" name="Rectangle 5">
            <a:extLst>
              <a:ext uri="{FF2B5EF4-FFF2-40B4-BE49-F238E27FC236}">
                <a16:creationId xmlns:a16="http://schemas.microsoft.com/office/drawing/2014/main" id="{3ABA13A4-7533-71DF-0BFF-FD04FAA86542}"/>
              </a:ext>
            </a:extLst>
          </p:cNvPr>
          <p:cNvSpPr>
            <a:spLocks noGrp="1" noChangeArrowheads="1"/>
          </p:cNvSpPr>
          <p:nvPr>
            <p:ph type="ftr" sz="quarter" idx="11"/>
          </p:nvPr>
        </p:nvSpPr>
        <p:spPr>
          <a:ln/>
        </p:spPr>
        <p:txBody>
          <a:bodyPr/>
          <a:lstStyle>
            <a:lvl1pPr>
              <a:defRPr/>
            </a:lvl1pPr>
          </a:lstStyle>
          <a:p>
            <a:pPr>
              <a:defRPr/>
            </a:pPr>
            <a:r>
              <a:rPr lang="he-IL"/>
              <a:t>כל הזכויות שמורות לעו"ד יעל פנקס   ©   </a:t>
            </a:r>
            <a:endParaRPr lang="en-US"/>
          </a:p>
        </p:txBody>
      </p:sp>
      <p:sp>
        <p:nvSpPr>
          <p:cNvPr id="6" name="Rectangle 6">
            <a:extLst>
              <a:ext uri="{FF2B5EF4-FFF2-40B4-BE49-F238E27FC236}">
                <a16:creationId xmlns:a16="http://schemas.microsoft.com/office/drawing/2014/main" id="{04BBB5DD-A099-F35D-415F-F3675293FE2A}"/>
              </a:ext>
            </a:extLst>
          </p:cNvPr>
          <p:cNvSpPr>
            <a:spLocks noGrp="1" noChangeArrowheads="1"/>
          </p:cNvSpPr>
          <p:nvPr>
            <p:ph type="sldNum" sz="quarter" idx="12"/>
          </p:nvPr>
        </p:nvSpPr>
        <p:spPr>
          <a:ln/>
        </p:spPr>
        <p:txBody>
          <a:bodyPr/>
          <a:lstStyle>
            <a:lvl1pPr>
              <a:defRPr/>
            </a:lvl1pPr>
          </a:lstStyle>
          <a:p>
            <a:pPr>
              <a:defRPr/>
            </a:pPr>
            <a:fld id="{9A4D68AA-4EB8-4BEF-B32E-B46BBFA018A5}" type="slidenum">
              <a:rPr lang="he-IL" altLang="he-IL"/>
              <a:pPr>
                <a:defRPr/>
              </a:pPr>
              <a:t>‹#›</a:t>
            </a:fld>
            <a:endParaRPr lang="en-US" altLang="he-IL"/>
          </a:p>
        </p:txBody>
      </p:sp>
    </p:spTree>
    <p:extLst>
      <p:ext uri="{BB962C8B-B14F-4D97-AF65-F5344CB8AC3E}">
        <p14:creationId xmlns:p14="http://schemas.microsoft.com/office/powerpoint/2010/main" val="164286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כותרת, תוכן וטקסט">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92100"/>
            <a:ext cx="8229600" cy="1384300"/>
          </a:xfrm>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905000"/>
            <a:ext cx="4038600" cy="4114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648200" y="1905000"/>
            <a:ext cx="4038600" cy="4114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a:extLst>
              <a:ext uri="{FF2B5EF4-FFF2-40B4-BE49-F238E27FC236}">
                <a16:creationId xmlns:a16="http://schemas.microsoft.com/office/drawing/2014/main" id="{83E783E2-5F63-C74C-C7A2-ABF46FC524AB}"/>
              </a:ext>
            </a:extLst>
          </p:cNvPr>
          <p:cNvSpPr>
            <a:spLocks noGrp="1" noChangeArrowheads="1"/>
          </p:cNvSpPr>
          <p:nvPr>
            <p:ph type="dt" sz="half" idx="10"/>
          </p:nvPr>
        </p:nvSpPr>
        <p:spPr>
          <a:ln/>
        </p:spPr>
        <p:txBody>
          <a:bodyPr/>
          <a:lstStyle>
            <a:lvl1pPr>
              <a:defRPr/>
            </a:lvl1pPr>
          </a:lstStyle>
          <a:p>
            <a:pPr>
              <a:defRPr/>
            </a:pPr>
            <a:fld id="{A9D201F2-8ABF-43D4-A946-E738E69BF788}" type="datetime8">
              <a:rPr lang="he-IL"/>
              <a:pPr>
                <a:defRPr/>
              </a:pPr>
              <a:t>11 יוני 23</a:t>
            </a:fld>
            <a:endParaRPr lang="en-US"/>
          </a:p>
        </p:txBody>
      </p:sp>
      <p:sp>
        <p:nvSpPr>
          <p:cNvPr id="6" name="Rectangle 5">
            <a:extLst>
              <a:ext uri="{FF2B5EF4-FFF2-40B4-BE49-F238E27FC236}">
                <a16:creationId xmlns:a16="http://schemas.microsoft.com/office/drawing/2014/main" id="{6D6BF54A-ED27-D8BB-5984-4917102F85F2}"/>
              </a:ext>
            </a:extLst>
          </p:cNvPr>
          <p:cNvSpPr>
            <a:spLocks noGrp="1" noChangeArrowheads="1"/>
          </p:cNvSpPr>
          <p:nvPr>
            <p:ph type="ftr" sz="quarter" idx="11"/>
          </p:nvPr>
        </p:nvSpPr>
        <p:spPr>
          <a:ln/>
        </p:spPr>
        <p:txBody>
          <a:bodyPr/>
          <a:lstStyle>
            <a:lvl1pPr>
              <a:defRPr/>
            </a:lvl1pPr>
          </a:lstStyle>
          <a:p>
            <a:pPr>
              <a:defRPr/>
            </a:pPr>
            <a:r>
              <a:rPr lang="he-IL"/>
              <a:t>כל הזכויות שמורות לעו"ד יעל פנקס   ©   </a:t>
            </a:r>
            <a:endParaRPr lang="en-US"/>
          </a:p>
        </p:txBody>
      </p:sp>
      <p:sp>
        <p:nvSpPr>
          <p:cNvPr id="7" name="Rectangle 6">
            <a:extLst>
              <a:ext uri="{FF2B5EF4-FFF2-40B4-BE49-F238E27FC236}">
                <a16:creationId xmlns:a16="http://schemas.microsoft.com/office/drawing/2014/main" id="{0D044A3B-F4CB-FB8A-36E6-7B600D09F4FA}"/>
              </a:ext>
            </a:extLst>
          </p:cNvPr>
          <p:cNvSpPr>
            <a:spLocks noGrp="1" noChangeArrowheads="1"/>
          </p:cNvSpPr>
          <p:nvPr>
            <p:ph type="sldNum" sz="quarter" idx="12"/>
          </p:nvPr>
        </p:nvSpPr>
        <p:spPr>
          <a:ln/>
        </p:spPr>
        <p:txBody>
          <a:bodyPr/>
          <a:lstStyle>
            <a:lvl1pPr>
              <a:defRPr/>
            </a:lvl1pPr>
          </a:lstStyle>
          <a:p>
            <a:pPr>
              <a:defRPr/>
            </a:pPr>
            <a:fld id="{7074616E-4A2E-4764-83CE-E3572FF66C9F}" type="slidenum">
              <a:rPr lang="he-IL" altLang="he-IL"/>
              <a:pPr>
                <a:defRPr/>
              </a:pPr>
              <a:t>‹#›</a:t>
            </a:fld>
            <a:endParaRPr lang="en-US" altLang="he-IL"/>
          </a:p>
        </p:txBody>
      </p:sp>
    </p:spTree>
    <p:extLst>
      <p:ext uri="{BB962C8B-B14F-4D97-AF65-F5344CB8AC3E}">
        <p14:creationId xmlns:p14="http://schemas.microsoft.com/office/powerpoint/2010/main" val="2227839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כותרת וטקסט על פני 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92100"/>
            <a:ext cx="8229600" cy="1384300"/>
          </a:xfrm>
        </p:spPr>
        <p:txBody>
          <a:bodyPr/>
          <a:lstStyle/>
          <a:p>
            <a:r>
              <a:rPr lang="he-IL"/>
              <a:t>לחץ כדי לערוך סגנון כותרת של תבנית בסיס</a:t>
            </a:r>
          </a:p>
        </p:txBody>
      </p:sp>
      <p:sp>
        <p:nvSpPr>
          <p:cNvPr id="3" name="מציין מיקום טקסט 2"/>
          <p:cNvSpPr>
            <a:spLocks noGrp="1"/>
          </p:cNvSpPr>
          <p:nvPr>
            <p:ph type="body" sz="half" idx="1"/>
          </p:nvPr>
        </p:nvSpPr>
        <p:spPr>
          <a:xfrm>
            <a:off x="457200" y="1905000"/>
            <a:ext cx="8229600" cy="1981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57200" y="4038600"/>
            <a:ext cx="8229600" cy="1981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a:extLst>
              <a:ext uri="{FF2B5EF4-FFF2-40B4-BE49-F238E27FC236}">
                <a16:creationId xmlns:a16="http://schemas.microsoft.com/office/drawing/2014/main" id="{7A35A825-C4A5-A9A0-A1C1-E56C24CB4553}"/>
              </a:ext>
            </a:extLst>
          </p:cNvPr>
          <p:cNvSpPr>
            <a:spLocks noGrp="1" noChangeArrowheads="1"/>
          </p:cNvSpPr>
          <p:nvPr>
            <p:ph type="dt" sz="half" idx="10"/>
          </p:nvPr>
        </p:nvSpPr>
        <p:spPr>
          <a:ln/>
        </p:spPr>
        <p:txBody>
          <a:bodyPr/>
          <a:lstStyle>
            <a:lvl1pPr>
              <a:defRPr/>
            </a:lvl1pPr>
          </a:lstStyle>
          <a:p>
            <a:pPr>
              <a:defRPr/>
            </a:pPr>
            <a:fld id="{9854ACC4-2964-4013-BBF2-F36AF7BC9069}" type="datetime8">
              <a:rPr lang="he-IL"/>
              <a:pPr>
                <a:defRPr/>
              </a:pPr>
              <a:t>11 יוני 23</a:t>
            </a:fld>
            <a:endParaRPr lang="en-US"/>
          </a:p>
        </p:txBody>
      </p:sp>
      <p:sp>
        <p:nvSpPr>
          <p:cNvPr id="6" name="Rectangle 5">
            <a:extLst>
              <a:ext uri="{FF2B5EF4-FFF2-40B4-BE49-F238E27FC236}">
                <a16:creationId xmlns:a16="http://schemas.microsoft.com/office/drawing/2014/main" id="{6CE190D2-4FC0-7CE0-A46A-1A0DB60AD8C6}"/>
              </a:ext>
            </a:extLst>
          </p:cNvPr>
          <p:cNvSpPr>
            <a:spLocks noGrp="1" noChangeArrowheads="1"/>
          </p:cNvSpPr>
          <p:nvPr>
            <p:ph type="ftr" sz="quarter" idx="11"/>
          </p:nvPr>
        </p:nvSpPr>
        <p:spPr>
          <a:ln/>
        </p:spPr>
        <p:txBody>
          <a:bodyPr/>
          <a:lstStyle>
            <a:lvl1pPr>
              <a:defRPr/>
            </a:lvl1pPr>
          </a:lstStyle>
          <a:p>
            <a:pPr>
              <a:defRPr/>
            </a:pPr>
            <a:r>
              <a:rPr lang="he-IL"/>
              <a:t>כל הזכויות שמורות לעו"ד יעל פנקס   ©   </a:t>
            </a:r>
            <a:endParaRPr lang="en-US"/>
          </a:p>
        </p:txBody>
      </p:sp>
      <p:sp>
        <p:nvSpPr>
          <p:cNvPr id="7" name="Rectangle 6">
            <a:extLst>
              <a:ext uri="{FF2B5EF4-FFF2-40B4-BE49-F238E27FC236}">
                <a16:creationId xmlns:a16="http://schemas.microsoft.com/office/drawing/2014/main" id="{13ED2D12-E569-515C-BC4A-FE6D596FA144}"/>
              </a:ext>
            </a:extLst>
          </p:cNvPr>
          <p:cNvSpPr>
            <a:spLocks noGrp="1" noChangeArrowheads="1"/>
          </p:cNvSpPr>
          <p:nvPr>
            <p:ph type="sldNum" sz="quarter" idx="12"/>
          </p:nvPr>
        </p:nvSpPr>
        <p:spPr>
          <a:ln/>
        </p:spPr>
        <p:txBody>
          <a:bodyPr/>
          <a:lstStyle>
            <a:lvl1pPr>
              <a:defRPr/>
            </a:lvl1pPr>
          </a:lstStyle>
          <a:p>
            <a:pPr>
              <a:defRPr/>
            </a:pPr>
            <a:fld id="{4DC2B3FD-BC62-42FD-AFCF-423B66F382B2}" type="slidenum">
              <a:rPr lang="he-IL" altLang="he-IL"/>
              <a:pPr>
                <a:defRPr/>
              </a:pPr>
              <a:t>‹#›</a:t>
            </a:fld>
            <a:endParaRPr lang="en-US" altLang="he-IL"/>
          </a:p>
        </p:txBody>
      </p:sp>
    </p:spTree>
    <p:extLst>
      <p:ext uri="{BB962C8B-B14F-4D97-AF65-F5344CB8AC3E}">
        <p14:creationId xmlns:p14="http://schemas.microsoft.com/office/powerpoint/2010/main" val="3497220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כותרת, טקסט ופריט אוסף תמונות">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92100"/>
            <a:ext cx="8229600" cy="1384300"/>
          </a:xfrm>
        </p:spPr>
        <p:txBody>
          <a:bodyPr/>
          <a:lstStyle/>
          <a:p>
            <a:r>
              <a:rPr lang="he-IL"/>
              <a:t>לחץ כדי לערוך סגנון כותרת של תבנית בסיס</a:t>
            </a:r>
          </a:p>
        </p:txBody>
      </p:sp>
      <p:sp>
        <p:nvSpPr>
          <p:cNvPr id="3" name="מציין מיקום של אוסף תמונות 2"/>
          <p:cNvSpPr>
            <a:spLocks noGrp="1"/>
          </p:cNvSpPr>
          <p:nvPr>
            <p:ph type="clipArt" sz="half" idx="1"/>
          </p:nvPr>
        </p:nvSpPr>
        <p:spPr>
          <a:xfrm>
            <a:off x="457200" y="1905000"/>
            <a:ext cx="4038600" cy="4114800"/>
          </a:xfrm>
        </p:spPr>
        <p:txBody>
          <a:bodyPr/>
          <a:lstStyle/>
          <a:p>
            <a:pPr lvl="0"/>
            <a:endParaRPr lang="he-IL" noProof="0"/>
          </a:p>
        </p:txBody>
      </p:sp>
      <p:sp>
        <p:nvSpPr>
          <p:cNvPr id="4" name="מציין מיקום טקסט 3"/>
          <p:cNvSpPr>
            <a:spLocks noGrp="1"/>
          </p:cNvSpPr>
          <p:nvPr>
            <p:ph type="body" sz="half" idx="2"/>
          </p:nvPr>
        </p:nvSpPr>
        <p:spPr>
          <a:xfrm>
            <a:off x="4648200" y="1905000"/>
            <a:ext cx="4038600" cy="4114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a:extLst>
              <a:ext uri="{FF2B5EF4-FFF2-40B4-BE49-F238E27FC236}">
                <a16:creationId xmlns:a16="http://schemas.microsoft.com/office/drawing/2014/main" id="{A11D1ABD-8286-79AA-44C9-3040530F5254}"/>
              </a:ext>
            </a:extLst>
          </p:cNvPr>
          <p:cNvSpPr>
            <a:spLocks noGrp="1" noChangeArrowheads="1"/>
          </p:cNvSpPr>
          <p:nvPr>
            <p:ph type="dt" sz="half" idx="10"/>
          </p:nvPr>
        </p:nvSpPr>
        <p:spPr>
          <a:ln/>
        </p:spPr>
        <p:txBody>
          <a:bodyPr/>
          <a:lstStyle>
            <a:lvl1pPr>
              <a:defRPr/>
            </a:lvl1pPr>
          </a:lstStyle>
          <a:p>
            <a:pPr>
              <a:defRPr/>
            </a:pPr>
            <a:fld id="{E99E565A-E1F6-4504-8868-F0A6D619F2DB}" type="datetime8">
              <a:rPr lang="he-IL"/>
              <a:pPr>
                <a:defRPr/>
              </a:pPr>
              <a:t>11 יוני 23</a:t>
            </a:fld>
            <a:endParaRPr lang="en-US"/>
          </a:p>
        </p:txBody>
      </p:sp>
      <p:sp>
        <p:nvSpPr>
          <p:cNvPr id="6" name="Rectangle 5">
            <a:extLst>
              <a:ext uri="{FF2B5EF4-FFF2-40B4-BE49-F238E27FC236}">
                <a16:creationId xmlns:a16="http://schemas.microsoft.com/office/drawing/2014/main" id="{7AE60AD0-84C6-F635-45FA-DD11951E9B1B}"/>
              </a:ext>
            </a:extLst>
          </p:cNvPr>
          <p:cNvSpPr>
            <a:spLocks noGrp="1" noChangeArrowheads="1"/>
          </p:cNvSpPr>
          <p:nvPr>
            <p:ph type="ftr" sz="quarter" idx="11"/>
          </p:nvPr>
        </p:nvSpPr>
        <p:spPr>
          <a:ln/>
        </p:spPr>
        <p:txBody>
          <a:bodyPr/>
          <a:lstStyle>
            <a:lvl1pPr>
              <a:defRPr/>
            </a:lvl1pPr>
          </a:lstStyle>
          <a:p>
            <a:pPr>
              <a:defRPr/>
            </a:pPr>
            <a:r>
              <a:rPr lang="he-IL"/>
              <a:t>כל הזכויות שמורות לעו"ד יעל פנקס   ©   </a:t>
            </a:r>
            <a:endParaRPr lang="en-US"/>
          </a:p>
        </p:txBody>
      </p:sp>
      <p:sp>
        <p:nvSpPr>
          <p:cNvPr id="7" name="Rectangle 6">
            <a:extLst>
              <a:ext uri="{FF2B5EF4-FFF2-40B4-BE49-F238E27FC236}">
                <a16:creationId xmlns:a16="http://schemas.microsoft.com/office/drawing/2014/main" id="{BFCBBEE7-297D-BEA6-8DF7-8CEFCE290F8A}"/>
              </a:ext>
            </a:extLst>
          </p:cNvPr>
          <p:cNvSpPr>
            <a:spLocks noGrp="1" noChangeArrowheads="1"/>
          </p:cNvSpPr>
          <p:nvPr>
            <p:ph type="sldNum" sz="quarter" idx="12"/>
          </p:nvPr>
        </p:nvSpPr>
        <p:spPr>
          <a:ln/>
        </p:spPr>
        <p:txBody>
          <a:bodyPr/>
          <a:lstStyle>
            <a:lvl1pPr>
              <a:defRPr/>
            </a:lvl1pPr>
          </a:lstStyle>
          <a:p>
            <a:pPr>
              <a:defRPr/>
            </a:pPr>
            <a:fld id="{8428EDCD-C8E7-4EC6-ABE5-3774BBF119A5}" type="slidenum">
              <a:rPr lang="he-IL" altLang="he-IL"/>
              <a:pPr>
                <a:defRPr/>
              </a:pPr>
              <a:t>‹#›</a:t>
            </a:fld>
            <a:endParaRPr lang="en-US" altLang="he-IL"/>
          </a:p>
        </p:txBody>
      </p:sp>
    </p:spTree>
    <p:extLst>
      <p:ext uri="{BB962C8B-B14F-4D97-AF65-F5344CB8AC3E}">
        <p14:creationId xmlns:p14="http://schemas.microsoft.com/office/powerpoint/2010/main" val="79326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כותרת ודיאגרמה או תרשים ארגוני">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92100"/>
            <a:ext cx="8229600" cy="1384300"/>
          </a:xfrm>
        </p:spPr>
        <p:txBody>
          <a:bodyPr/>
          <a:lstStyle/>
          <a:p>
            <a:r>
              <a:rPr lang="he-IL"/>
              <a:t>לחץ כדי לערוך סגנון כותרת של תבנית בסיס</a:t>
            </a:r>
          </a:p>
        </p:txBody>
      </p:sp>
      <p:sp>
        <p:nvSpPr>
          <p:cNvPr id="3" name="מציין מיקום של SmartArt 2"/>
          <p:cNvSpPr>
            <a:spLocks noGrp="1"/>
          </p:cNvSpPr>
          <p:nvPr>
            <p:ph type="dgm" idx="1"/>
          </p:nvPr>
        </p:nvSpPr>
        <p:spPr>
          <a:xfrm>
            <a:off x="457200" y="1905000"/>
            <a:ext cx="8229600" cy="4114800"/>
          </a:xfrm>
        </p:spPr>
        <p:txBody>
          <a:bodyPr/>
          <a:lstStyle/>
          <a:p>
            <a:pPr lvl="0"/>
            <a:endParaRPr lang="he-IL" noProof="0"/>
          </a:p>
        </p:txBody>
      </p:sp>
      <p:sp>
        <p:nvSpPr>
          <p:cNvPr id="4" name="Rectangle 4">
            <a:extLst>
              <a:ext uri="{FF2B5EF4-FFF2-40B4-BE49-F238E27FC236}">
                <a16:creationId xmlns:a16="http://schemas.microsoft.com/office/drawing/2014/main" id="{868092A0-A8E7-3B8F-8DE3-BC9453112AE4}"/>
              </a:ext>
            </a:extLst>
          </p:cNvPr>
          <p:cNvSpPr>
            <a:spLocks noGrp="1" noChangeArrowheads="1"/>
          </p:cNvSpPr>
          <p:nvPr>
            <p:ph type="dt" sz="half" idx="10"/>
          </p:nvPr>
        </p:nvSpPr>
        <p:spPr>
          <a:ln/>
        </p:spPr>
        <p:txBody>
          <a:bodyPr/>
          <a:lstStyle>
            <a:lvl1pPr>
              <a:defRPr/>
            </a:lvl1pPr>
          </a:lstStyle>
          <a:p>
            <a:pPr>
              <a:defRPr/>
            </a:pPr>
            <a:fld id="{28C3E304-95F8-46AF-A273-56C73C130B30}" type="datetime8">
              <a:rPr lang="he-IL"/>
              <a:pPr>
                <a:defRPr/>
              </a:pPr>
              <a:t>11 יוני 23</a:t>
            </a:fld>
            <a:endParaRPr lang="en-US"/>
          </a:p>
        </p:txBody>
      </p:sp>
      <p:sp>
        <p:nvSpPr>
          <p:cNvPr id="5" name="Rectangle 5">
            <a:extLst>
              <a:ext uri="{FF2B5EF4-FFF2-40B4-BE49-F238E27FC236}">
                <a16:creationId xmlns:a16="http://schemas.microsoft.com/office/drawing/2014/main" id="{F70E894B-0A8B-3E36-6D7A-1EEA484D23AF}"/>
              </a:ext>
            </a:extLst>
          </p:cNvPr>
          <p:cNvSpPr>
            <a:spLocks noGrp="1" noChangeArrowheads="1"/>
          </p:cNvSpPr>
          <p:nvPr>
            <p:ph type="ftr" sz="quarter" idx="11"/>
          </p:nvPr>
        </p:nvSpPr>
        <p:spPr>
          <a:ln/>
        </p:spPr>
        <p:txBody>
          <a:bodyPr/>
          <a:lstStyle>
            <a:lvl1pPr>
              <a:defRPr/>
            </a:lvl1pPr>
          </a:lstStyle>
          <a:p>
            <a:pPr>
              <a:defRPr/>
            </a:pPr>
            <a:r>
              <a:rPr lang="he-IL"/>
              <a:t>כל הזכויות שמורות לעו"ד יעל פנקס   ©   </a:t>
            </a:r>
            <a:endParaRPr lang="en-US"/>
          </a:p>
        </p:txBody>
      </p:sp>
      <p:sp>
        <p:nvSpPr>
          <p:cNvPr id="6" name="Rectangle 6">
            <a:extLst>
              <a:ext uri="{FF2B5EF4-FFF2-40B4-BE49-F238E27FC236}">
                <a16:creationId xmlns:a16="http://schemas.microsoft.com/office/drawing/2014/main" id="{28F70DD6-34FF-6B9C-8AA0-2322DCF7074B}"/>
              </a:ext>
            </a:extLst>
          </p:cNvPr>
          <p:cNvSpPr>
            <a:spLocks noGrp="1" noChangeArrowheads="1"/>
          </p:cNvSpPr>
          <p:nvPr>
            <p:ph type="sldNum" sz="quarter" idx="12"/>
          </p:nvPr>
        </p:nvSpPr>
        <p:spPr>
          <a:ln/>
        </p:spPr>
        <p:txBody>
          <a:bodyPr/>
          <a:lstStyle>
            <a:lvl1pPr>
              <a:defRPr/>
            </a:lvl1pPr>
          </a:lstStyle>
          <a:p>
            <a:pPr>
              <a:defRPr/>
            </a:pPr>
            <a:fld id="{23CB10F2-B29D-4CC9-865E-95414E959AE3}" type="slidenum">
              <a:rPr lang="he-IL" altLang="he-IL"/>
              <a:pPr>
                <a:defRPr/>
              </a:pPr>
              <a:t>‹#›</a:t>
            </a:fld>
            <a:endParaRPr lang="en-US" altLang="he-IL"/>
          </a:p>
        </p:txBody>
      </p:sp>
    </p:spTree>
    <p:extLst>
      <p:ext uri="{BB962C8B-B14F-4D97-AF65-F5344CB8AC3E}">
        <p14:creationId xmlns:p14="http://schemas.microsoft.com/office/powerpoint/2010/main" val="101441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כותרת, פריט אוסף תמונות וטקסט">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92100"/>
            <a:ext cx="8229600" cy="1384300"/>
          </a:xfrm>
        </p:spPr>
        <p:txBody>
          <a:bodyPr/>
          <a:lstStyle/>
          <a:p>
            <a:r>
              <a:rPr lang="he-IL"/>
              <a:t>לחץ כדי לערוך סגנון כותרת של תבנית בסיס</a:t>
            </a:r>
          </a:p>
        </p:txBody>
      </p:sp>
      <p:sp>
        <p:nvSpPr>
          <p:cNvPr id="3" name="מציין מיקום טקסט 2"/>
          <p:cNvSpPr>
            <a:spLocks noGrp="1"/>
          </p:cNvSpPr>
          <p:nvPr>
            <p:ph type="body" sz="half" idx="1"/>
          </p:nvPr>
        </p:nvSpPr>
        <p:spPr>
          <a:xfrm>
            <a:off x="457200" y="1905000"/>
            <a:ext cx="4038600" cy="4114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אוסף תמונות 3"/>
          <p:cNvSpPr>
            <a:spLocks noGrp="1"/>
          </p:cNvSpPr>
          <p:nvPr>
            <p:ph type="clipArt" sz="half" idx="2"/>
          </p:nvPr>
        </p:nvSpPr>
        <p:spPr>
          <a:xfrm>
            <a:off x="4648200" y="1905000"/>
            <a:ext cx="4038600" cy="4114800"/>
          </a:xfrm>
        </p:spPr>
        <p:txBody>
          <a:bodyPr/>
          <a:lstStyle/>
          <a:p>
            <a:pPr lvl="0"/>
            <a:endParaRPr lang="he-IL" noProof="0"/>
          </a:p>
        </p:txBody>
      </p:sp>
      <p:sp>
        <p:nvSpPr>
          <p:cNvPr id="5" name="Rectangle 4">
            <a:extLst>
              <a:ext uri="{FF2B5EF4-FFF2-40B4-BE49-F238E27FC236}">
                <a16:creationId xmlns:a16="http://schemas.microsoft.com/office/drawing/2014/main" id="{3E5BFFCB-7164-0787-383A-2A8BD1510E18}"/>
              </a:ext>
            </a:extLst>
          </p:cNvPr>
          <p:cNvSpPr>
            <a:spLocks noGrp="1" noChangeArrowheads="1"/>
          </p:cNvSpPr>
          <p:nvPr>
            <p:ph type="dt" sz="half" idx="10"/>
          </p:nvPr>
        </p:nvSpPr>
        <p:spPr>
          <a:ln/>
        </p:spPr>
        <p:txBody>
          <a:bodyPr/>
          <a:lstStyle>
            <a:lvl1pPr>
              <a:defRPr/>
            </a:lvl1pPr>
          </a:lstStyle>
          <a:p>
            <a:pPr>
              <a:defRPr/>
            </a:pPr>
            <a:fld id="{65279C16-471C-4DAD-9679-C4CF303F8D30}" type="datetime8">
              <a:rPr lang="he-IL"/>
              <a:pPr>
                <a:defRPr/>
              </a:pPr>
              <a:t>11 יוני 23</a:t>
            </a:fld>
            <a:endParaRPr lang="en-US"/>
          </a:p>
        </p:txBody>
      </p:sp>
      <p:sp>
        <p:nvSpPr>
          <p:cNvPr id="6" name="Rectangle 5">
            <a:extLst>
              <a:ext uri="{FF2B5EF4-FFF2-40B4-BE49-F238E27FC236}">
                <a16:creationId xmlns:a16="http://schemas.microsoft.com/office/drawing/2014/main" id="{7ECE122E-E4D3-7DFE-DD84-5E4CD735CD32}"/>
              </a:ext>
            </a:extLst>
          </p:cNvPr>
          <p:cNvSpPr>
            <a:spLocks noGrp="1" noChangeArrowheads="1"/>
          </p:cNvSpPr>
          <p:nvPr>
            <p:ph type="ftr" sz="quarter" idx="11"/>
          </p:nvPr>
        </p:nvSpPr>
        <p:spPr>
          <a:ln/>
        </p:spPr>
        <p:txBody>
          <a:bodyPr/>
          <a:lstStyle>
            <a:lvl1pPr>
              <a:defRPr/>
            </a:lvl1pPr>
          </a:lstStyle>
          <a:p>
            <a:pPr>
              <a:defRPr/>
            </a:pPr>
            <a:r>
              <a:rPr lang="he-IL"/>
              <a:t>כל הזכויות שמורות לעו"ד יעל פנקס   ©   </a:t>
            </a:r>
            <a:endParaRPr lang="en-US"/>
          </a:p>
        </p:txBody>
      </p:sp>
      <p:sp>
        <p:nvSpPr>
          <p:cNvPr id="7" name="Rectangle 6">
            <a:extLst>
              <a:ext uri="{FF2B5EF4-FFF2-40B4-BE49-F238E27FC236}">
                <a16:creationId xmlns:a16="http://schemas.microsoft.com/office/drawing/2014/main" id="{E9DA1D47-22CD-BEB7-9C47-0FB435AE70FC}"/>
              </a:ext>
            </a:extLst>
          </p:cNvPr>
          <p:cNvSpPr>
            <a:spLocks noGrp="1" noChangeArrowheads="1"/>
          </p:cNvSpPr>
          <p:nvPr>
            <p:ph type="sldNum" sz="quarter" idx="12"/>
          </p:nvPr>
        </p:nvSpPr>
        <p:spPr>
          <a:ln/>
        </p:spPr>
        <p:txBody>
          <a:bodyPr/>
          <a:lstStyle>
            <a:lvl1pPr>
              <a:defRPr/>
            </a:lvl1pPr>
          </a:lstStyle>
          <a:p>
            <a:pPr>
              <a:defRPr/>
            </a:pPr>
            <a:fld id="{62C52A52-0426-49D9-A607-0D7EF5273FFD}" type="slidenum">
              <a:rPr lang="he-IL" altLang="he-IL"/>
              <a:pPr>
                <a:defRPr/>
              </a:pPr>
              <a:t>‹#›</a:t>
            </a:fld>
            <a:endParaRPr lang="en-US" altLang="he-IL"/>
          </a:p>
        </p:txBody>
      </p:sp>
    </p:spTree>
    <p:extLst>
      <p:ext uri="{BB962C8B-B14F-4D97-AF65-F5344CB8AC3E}">
        <p14:creationId xmlns:p14="http://schemas.microsoft.com/office/powerpoint/2010/main" val="178374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כותרת, טקסט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92100"/>
            <a:ext cx="8229600" cy="1384300"/>
          </a:xfrm>
        </p:spPr>
        <p:txBody>
          <a:bodyPr/>
          <a:lstStyle/>
          <a:p>
            <a:r>
              <a:rPr lang="he-IL"/>
              <a:t>לחץ כדי לערוך סגנון כותרת של תבנית בסיס</a:t>
            </a:r>
          </a:p>
        </p:txBody>
      </p:sp>
      <p:sp>
        <p:nvSpPr>
          <p:cNvPr id="3" name="מציין מיקום טקסט 2"/>
          <p:cNvSpPr>
            <a:spLocks noGrp="1"/>
          </p:cNvSpPr>
          <p:nvPr>
            <p:ph type="body" sz="half" idx="1"/>
          </p:nvPr>
        </p:nvSpPr>
        <p:spPr>
          <a:xfrm>
            <a:off x="457200" y="1905000"/>
            <a:ext cx="4038600" cy="4114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905000"/>
            <a:ext cx="4038600" cy="4114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a:extLst>
              <a:ext uri="{FF2B5EF4-FFF2-40B4-BE49-F238E27FC236}">
                <a16:creationId xmlns:a16="http://schemas.microsoft.com/office/drawing/2014/main" id="{C8D7221F-15EB-379F-1096-38E0328E4D00}"/>
              </a:ext>
            </a:extLst>
          </p:cNvPr>
          <p:cNvSpPr>
            <a:spLocks noGrp="1" noChangeArrowheads="1"/>
          </p:cNvSpPr>
          <p:nvPr>
            <p:ph type="dt" sz="half" idx="10"/>
          </p:nvPr>
        </p:nvSpPr>
        <p:spPr>
          <a:ln/>
        </p:spPr>
        <p:txBody>
          <a:bodyPr/>
          <a:lstStyle>
            <a:lvl1pPr>
              <a:defRPr/>
            </a:lvl1pPr>
          </a:lstStyle>
          <a:p>
            <a:pPr>
              <a:defRPr/>
            </a:pPr>
            <a:fld id="{BB2F8871-2AB2-4447-9D7C-49545EA107B6}" type="datetime8">
              <a:rPr lang="he-IL"/>
              <a:pPr>
                <a:defRPr/>
              </a:pPr>
              <a:t>11 יוני 23</a:t>
            </a:fld>
            <a:endParaRPr lang="en-US"/>
          </a:p>
        </p:txBody>
      </p:sp>
      <p:sp>
        <p:nvSpPr>
          <p:cNvPr id="6" name="Rectangle 5">
            <a:extLst>
              <a:ext uri="{FF2B5EF4-FFF2-40B4-BE49-F238E27FC236}">
                <a16:creationId xmlns:a16="http://schemas.microsoft.com/office/drawing/2014/main" id="{6E2CFF7A-0832-2DFE-6C63-1A4A801DE163}"/>
              </a:ext>
            </a:extLst>
          </p:cNvPr>
          <p:cNvSpPr>
            <a:spLocks noGrp="1" noChangeArrowheads="1"/>
          </p:cNvSpPr>
          <p:nvPr>
            <p:ph type="ftr" sz="quarter" idx="11"/>
          </p:nvPr>
        </p:nvSpPr>
        <p:spPr>
          <a:ln/>
        </p:spPr>
        <p:txBody>
          <a:bodyPr/>
          <a:lstStyle>
            <a:lvl1pPr>
              <a:defRPr/>
            </a:lvl1pPr>
          </a:lstStyle>
          <a:p>
            <a:pPr>
              <a:defRPr/>
            </a:pPr>
            <a:r>
              <a:rPr lang="he-IL"/>
              <a:t>כל הזכויות שמורות לעו"ד יעל פנקס   ©   </a:t>
            </a:r>
            <a:endParaRPr lang="en-US"/>
          </a:p>
        </p:txBody>
      </p:sp>
      <p:sp>
        <p:nvSpPr>
          <p:cNvPr id="7" name="Rectangle 6">
            <a:extLst>
              <a:ext uri="{FF2B5EF4-FFF2-40B4-BE49-F238E27FC236}">
                <a16:creationId xmlns:a16="http://schemas.microsoft.com/office/drawing/2014/main" id="{08AB6604-3B35-0636-330F-F978F8D179F7}"/>
              </a:ext>
            </a:extLst>
          </p:cNvPr>
          <p:cNvSpPr>
            <a:spLocks noGrp="1" noChangeArrowheads="1"/>
          </p:cNvSpPr>
          <p:nvPr>
            <p:ph type="sldNum" sz="quarter" idx="12"/>
          </p:nvPr>
        </p:nvSpPr>
        <p:spPr>
          <a:ln/>
        </p:spPr>
        <p:txBody>
          <a:bodyPr/>
          <a:lstStyle>
            <a:lvl1pPr>
              <a:defRPr/>
            </a:lvl1pPr>
          </a:lstStyle>
          <a:p>
            <a:pPr>
              <a:defRPr/>
            </a:pPr>
            <a:fld id="{F52749E9-7AA6-432E-B0B0-09E42C0929AF}" type="slidenum">
              <a:rPr lang="he-IL" altLang="he-IL"/>
              <a:pPr>
                <a:defRPr/>
              </a:pPr>
              <a:t>‹#›</a:t>
            </a:fld>
            <a:endParaRPr lang="en-US" altLang="he-IL"/>
          </a:p>
        </p:txBody>
      </p:sp>
    </p:spTree>
    <p:extLst>
      <p:ext uri="{BB962C8B-B14F-4D97-AF65-F5344CB8AC3E}">
        <p14:creationId xmlns:p14="http://schemas.microsoft.com/office/powerpoint/2010/main" val="686057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79F1545A-B925-0405-92A7-10FF3C52713C}"/>
              </a:ext>
            </a:extLst>
          </p:cNvPr>
          <p:cNvSpPr>
            <a:spLocks noGrp="1" noChangeArrowheads="1"/>
          </p:cNvSpPr>
          <p:nvPr>
            <p:ph type="dt" sz="half" idx="10"/>
          </p:nvPr>
        </p:nvSpPr>
        <p:spPr>
          <a:ln/>
        </p:spPr>
        <p:txBody>
          <a:bodyPr/>
          <a:lstStyle>
            <a:lvl1pPr>
              <a:defRPr/>
            </a:lvl1pPr>
          </a:lstStyle>
          <a:p>
            <a:pPr>
              <a:defRPr/>
            </a:pPr>
            <a:fld id="{8C1A57A2-F9E7-4A4C-9FB8-F2AD869C0B44}" type="datetime8">
              <a:rPr lang="he-IL"/>
              <a:pPr>
                <a:defRPr/>
              </a:pPr>
              <a:t>11 יוני 23</a:t>
            </a:fld>
            <a:endParaRPr lang="en-US"/>
          </a:p>
        </p:txBody>
      </p:sp>
      <p:sp>
        <p:nvSpPr>
          <p:cNvPr id="5" name="Rectangle 5">
            <a:extLst>
              <a:ext uri="{FF2B5EF4-FFF2-40B4-BE49-F238E27FC236}">
                <a16:creationId xmlns:a16="http://schemas.microsoft.com/office/drawing/2014/main" id="{578833DF-2507-B0DE-C994-04F488987D02}"/>
              </a:ext>
            </a:extLst>
          </p:cNvPr>
          <p:cNvSpPr>
            <a:spLocks noGrp="1" noChangeArrowheads="1"/>
          </p:cNvSpPr>
          <p:nvPr>
            <p:ph type="ftr" sz="quarter" idx="11"/>
          </p:nvPr>
        </p:nvSpPr>
        <p:spPr>
          <a:ln/>
        </p:spPr>
        <p:txBody>
          <a:bodyPr/>
          <a:lstStyle>
            <a:lvl1pPr>
              <a:defRPr/>
            </a:lvl1pPr>
          </a:lstStyle>
          <a:p>
            <a:pPr>
              <a:defRPr/>
            </a:pPr>
            <a:r>
              <a:rPr lang="he-IL"/>
              <a:t>כל הזכויות שמורות לעו"ד יעל פנקס   ©   </a:t>
            </a:r>
            <a:endParaRPr lang="en-US"/>
          </a:p>
        </p:txBody>
      </p:sp>
      <p:sp>
        <p:nvSpPr>
          <p:cNvPr id="6" name="Rectangle 6">
            <a:extLst>
              <a:ext uri="{FF2B5EF4-FFF2-40B4-BE49-F238E27FC236}">
                <a16:creationId xmlns:a16="http://schemas.microsoft.com/office/drawing/2014/main" id="{780B02C3-2121-0FAD-DBC2-72A1DD6734BC}"/>
              </a:ext>
            </a:extLst>
          </p:cNvPr>
          <p:cNvSpPr>
            <a:spLocks noGrp="1" noChangeArrowheads="1"/>
          </p:cNvSpPr>
          <p:nvPr>
            <p:ph type="sldNum" sz="quarter" idx="12"/>
          </p:nvPr>
        </p:nvSpPr>
        <p:spPr>
          <a:ln/>
        </p:spPr>
        <p:txBody>
          <a:bodyPr/>
          <a:lstStyle>
            <a:lvl1pPr>
              <a:defRPr/>
            </a:lvl1pPr>
          </a:lstStyle>
          <a:p>
            <a:pPr>
              <a:defRPr/>
            </a:pPr>
            <a:fld id="{8E0953A2-D160-4384-B534-FC3005FB1C3D}" type="slidenum">
              <a:rPr lang="he-IL" altLang="he-IL"/>
              <a:pPr>
                <a:defRPr/>
              </a:pPr>
              <a:t>‹#›</a:t>
            </a:fld>
            <a:endParaRPr lang="en-US" altLang="he-IL"/>
          </a:p>
        </p:txBody>
      </p:sp>
    </p:spTree>
    <p:extLst>
      <p:ext uri="{BB962C8B-B14F-4D97-AF65-F5344CB8AC3E}">
        <p14:creationId xmlns:p14="http://schemas.microsoft.com/office/powerpoint/2010/main" val="3918528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4">
            <a:extLst>
              <a:ext uri="{FF2B5EF4-FFF2-40B4-BE49-F238E27FC236}">
                <a16:creationId xmlns:a16="http://schemas.microsoft.com/office/drawing/2014/main" id="{3A1444FF-41E1-6E00-275C-7A25F0924C3E}"/>
              </a:ext>
            </a:extLst>
          </p:cNvPr>
          <p:cNvSpPr>
            <a:spLocks noGrp="1" noChangeArrowheads="1"/>
          </p:cNvSpPr>
          <p:nvPr>
            <p:ph type="dt" sz="half" idx="10"/>
          </p:nvPr>
        </p:nvSpPr>
        <p:spPr>
          <a:ln/>
        </p:spPr>
        <p:txBody>
          <a:bodyPr/>
          <a:lstStyle>
            <a:lvl1pPr>
              <a:defRPr/>
            </a:lvl1pPr>
          </a:lstStyle>
          <a:p>
            <a:pPr>
              <a:defRPr/>
            </a:pPr>
            <a:fld id="{E71E4C45-66FA-42A0-8CAE-008823F992F7}" type="datetime8">
              <a:rPr lang="he-IL"/>
              <a:pPr>
                <a:defRPr/>
              </a:pPr>
              <a:t>11 יוני 23</a:t>
            </a:fld>
            <a:endParaRPr lang="en-US"/>
          </a:p>
        </p:txBody>
      </p:sp>
      <p:sp>
        <p:nvSpPr>
          <p:cNvPr id="5" name="Rectangle 5">
            <a:extLst>
              <a:ext uri="{FF2B5EF4-FFF2-40B4-BE49-F238E27FC236}">
                <a16:creationId xmlns:a16="http://schemas.microsoft.com/office/drawing/2014/main" id="{A9D9C265-823D-BE9A-0710-FE5531771064}"/>
              </a:ext>
            </a:extLst>
          </p:cNvPr>
          <p:cNvSpPr>
            <a:spLocks noGrp="1" noChangeArrowheads="1"/>
          </p:cNvSpPr>
          <p:nvPr>
            <p:ph type="ftr" sz="quarter" idx="11"/>
          </p:nvPr>
        </p:nvSpPr>
        <p:spPr>
          <a:ln/>
        </p:spPr>
        <p:txBody>
          <a:bodyPr/>
          <a:lstStyle>
            <a:lvl1pPr>
              <a:defRPr/>
            </a:lvl1pPr>
          </a:lstStyle>
          <a:p>
            <a:pPr>
              <a:defRPr/>
            </a:pPr>
            <a:r>
              <a:rPr lang="he-IL"/>
              <a:t>כל הזכויות שמורות לעו"ד יעל פנקס   ©   </a:t>
            </a:r>
            <a:endParaRPr lang="en-US"/>
          </a:p>
        </p:txBody>
      </p:sp>
      <p:sp>
        <p:nvSpPr>
          <p:cNvPr id="6" name="Rectangle 6">
            <a:extLst>
              <a:ext uri="{FF2B5EF4-FFF2-40B4-BE49-F238E27FC236}">
                <a16:creationId xmlns:a16="http://schemas.microsoft.com/office/drawing/2014/main" id="{E12F0600-A145-30C4-5DA5-BE15B18F8018}"/>
              </a:ext>
            </a:extLst>
          </p:cNvPr>
          <p:cNvSpPr>
            <a:spLocks noGrp="1" noChangeArrowheads="1"/>
          </p:cNvSpPr>
          <p:nvPr>
            <p:ph type="sldNum" sz="quarter" idx="12"/>
          </p:nvPr>
        </p:nvSpPr>
        <p:spPr>
          <a:ln/>
        </p:spPr>
        <p:txBody>
          <a:bodyPr/>
          <a:lstStyle>
            <a:lvl1pPr>
              <a:defRPr/>
            </a:lvl1pPr>
          </a:lstStyle>
          <a:p>
            <a:pPr>
              <a:defRPr/>
            </a:pPr>
            <a:fld id="{40355392-B345-4878-97F2-A2C352FBD0E8}" type="slidenum">
              <a:rPr lang="he-IL" altLang="he-IL"/>
              <a:pPr>
                <a:defRPr/>
              </a:pPr>
              <a:t>‹#›</a:t>
            </a:fld>
            <a:endParaRPr lang="en-US" altLang="he-IL"/>
          </a:p>
        </p:txBody>
      </p:sp>
    </p:spTree>
    <p:extLst>
      <p:ext uri="{BB962C8B-B14F-4D97-AF65-F5344CB8AC3E}">
        <p14:creationId xmlns:p14="http://schemas.microsoft.com/office/powerpoint/2010/main" val="71168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a:extLst>
              <a:ext uri="{FF2B5EF4-FFF2-40B4-BE49-F238E27FC236}">
                <a16:creationId xmlns:a16="http://schemas.microsoft.com/office/drawing/2014/main" id="{8E57B02B-2A91-B5FB-4DD9-D60AF9996B52}"/>
              </a:ext>
            </a:extLst>
          </p:cNvPr>
          <p:cNvSpPr>
            <a:spLocks noGrp="1" noChangeArrowheads="1"/>
          </p:cNvSpPr>
          <p:nvPr>
            <p:ph type="dt" sz="half" idx="10"/>
          </p:nvPr>
        </p:nvSpPr>
        <p:spPr>
          <a:ln/>
        </p:spPr>
        <p:txBody>
          <a:bodyPr/>
          <a:lstStyle>
            <a:lvl1pPr>
              <a:defRPr/>
            </a:lvl1pPr>
          </a:lstStyle>
          <a:p>
            <a:pPr>
              <a:defRPr/>
            </a:pPr>
            <a:fld id="{03EA215B-6A59-49E4-8947-AE7E4E2AC0A5}" type="datetime8">
              <a:rPr lang="he-IL"/>
              <a:pPr>
                <a:defRPr/>
              </a:pPr>
              <a:t>11 יוני 23</a:t>
            </a:fld>
            <a:endParaRPr lang="en-US"/>
          </a:p>
        </p:txBody>
      </p:sp>
      <p:sp>
        <p:nvSpPr>
          <p:cNvPr id="6" name="Rectangle 5">
            <a:extLst>
              <a:ext uri="{FF2B5EF4-FFF2-40B4-BE49-F238E27FC236}">
                <a16:creationId xmlns:a16="http://schemas.microsoft.com/office/drawing/2014/main" id="{E294DCC5-1AB2-52D5-11E7-B86DC83B07E9}"/>
              </a:ext>
            </a:extLst>
          </p:cNvPr>
          <p:cNvSpPr>
            <a:spLocks noGrp="1" noChangeArrowheads="1"/>
          </p:cNvSpPr>
          <p:nvPr>
            <p:ph type="ftr" sz="quarter" idx="11"/>
          </p:nvPr>
        </p:nvSpPr>
        <p:spPr>
          <a:ln/>
        </p:spPr>
        <p:txBody>
          <a:bodyPr/>
          <a:lstStyle>
            <a:lvl1pPr>
              <a:defRPr/>
            </a:lvl1pPr>
          </a:lstStyle>
          <a:p>
            <a:pPr>
              <a:defRPr/>
            </a:pPr>
            <a:r>
              <a:rPr lang="he-IL"/>
              <a:t>כל הזכויות שמורות לעו"ד יעל פנקס   ©   </a:t>
            </a:r>
            <a:endParaRPr lang="en-US"/>
          </a:p>
        </p:txBody>
      </p:sp>
      <p:sp>
        <p:nvSpPr>
          <p:cNvPr id="7" name="Rectangle 6">
            <a:extLst>
              <a:ext uri="{FF2B5EF4-FFF2-40B4-BE49-F238E27FC236}">
                <a16:creationId xmlns:a16="http://schemas.microsoft.com/office/drawing/2014/main" id="{2C447DB4-67B2-2BB4-E09C-38CCFC2088EC}"/>
              </a:ext>
            </a:extLst>
          </p:cNvPr>
          <p:cNvSpPr>
            <a:spLocks noGrp="1" noChangeArrowheads="1"/>
          </p:cNvSpPr>
          <p:nvPr>
            <p:ph type="sldNum" sz="quarter" idx="12"/>
          </p:nvPr>
        </p:nvSpPr>
        <p:spPr>
          <a:ln/>
        </p:spPr>
        <p:txBody>
          <a:bodyPr/>
          <a:lstStyle>
            <a:lvl1pPr>
              <a:defRPr/>
            </a:lvl1pPr>
          </a:lstStyle>
          <a:p>
            <a:pPr>
              <a:defRPr/>
            </a:pPr>
            <a:fld id="{5DBD461C-F8B3-45CA-B4B8-F93B21E8B65E}" type="slidenum">
              <a:rPr lang="he-IL" altLang="he-IL"/>
              <a:pPr>
                <a:defRPr/>
              </a:pPr>
              <a:t>‹#›</a:t>
            </a:fld>
            <a:endParaRPr lang="en-US" altLang="he-IL"/>
          </a:p>
        </p:txBody>
      </p:sp>
    </p:spTree>
    <p:extLst>
      <p:ext uri="{BB962C8B-B14F-4D97-AF65-F5344CB8AC3E}">
        <p14:creationId xmlns:p14="http://schemas.microsoft.com/office/powerpoint/2010/main" val="246230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4">
            <a:extLst>
              <a:ext uri="{FF2B5EF4-FFF2-40B4-BE49-F238E27FC236}">
                <a16:creationId xmlns:a16="http://schemas.microsoft.com/office/drawing/2014/main" id="{FD5CB347-31CF-1325-34C8-A50293E5DE01}"/>
              </a:ext>
            </a:extLst>
          </p:cNvPr>
          <p:cNvSpPr>
            <a:spLocks noGrp="1" noChangeArrowheads="1"/>
          </p:cNvSpPr>
          <p:nvPr>
            <p:ph type="dt" sz="half" idx="10"/>
          </p:nvPr>
        </p:nvSpPr>
        <p:spPr>
          <a:ln/>
        </p:spPr>
        <p:txBody>
          <a:bodyPr/>
          <a:lstStyle>
            <a:lvl1pPr>
              <a:defRPr/>
            </a:lvl1pPr>
          </a:lstStyle>
          <a:p>
            <a:pPr>
              <a:defRPr/>
            </a:pPr>
            <a:fld id="{4F4A7DE1-DA03-48F5-8F52-A61CF51A2B9B}" type="datetime8">
              <a:rPr lang="he-IL"/>
              <a:pPr>
                <a:defRPr/>
              </a:pPr>
              <a:t>11 יוני 23</a:t>
            </a:fld>
            <a:endParaRPr lang="en-US"/>
          </a:p>
        </p:txBody>
      </p:sp>
      <p:sp>
        <p:nvSpPr>
          <p:cNvPr id="8" name="Rectangle 5">
            <a:extLst>
              <a:ext uri="{FF2B5EF4-FFF2-40B4-BE49-F238E27FC236}">
                <a16:creationId xmlns:a16="http://schemas.microsoft.com/office/drawing/2014/main" id="{3DEB1529-9BF7-6804-5103-B5230CDA154B}"/>
              </a:ext>
            </a:extLst>
          </p:cNvPr>
          <p:cNvSpPr>
            <a:spLocks noGrp="1" noChangeArrowheads="1"/>
          </p:cNvSpPr>
          <p:nvPr>
            <p:ph type="ftr" sz="quarter" idx="11"/>
          </p:nvPr>
        </p:nvSpPr>
        <p:spPr>
          <a:ln/>
        </p:spPr>
        <p:txBody>
          <a:bodyPr/>
          <a:lstStyle>
            <a:lvl1pPr>
              <a:defRPr/>
            </a:lvl1pPr>
          </a:lstStyle>
          <a:p>
            <a:pPr>
              <a:defRPr/>
            </a:pPr>
            <a:r>
              <a:rPr lang="he-IL"/>
              <a:t>כל הזכויות שמורות לעו"ד יעל פנקס   ©   </a:t>
            </a:r>
            <a:endParaRPr lang="en-US"/>
          </a:p>
        </p:txBody>
      </p:sp>
      <p:sp>
        <p:nvSpPr>
          <p:cNvPr id="9" name="Rectangle 6">
            <a:extLst>
              <a:ext uri="{FF2B5EF4-FFF2-40B4-BE49-F238E27FC236}">
                <a16:creationId xmlns:a16="http://schemas.microsoft.com/office/drawing/2014/main" id="{F1C7E67B-AAF1-6D96-39A4-381FD5214F09}"/>
              </a:ext>
            </a:extLst>
          </p:cNvPr>
          <p:cNvSpPr>
            <a:spLocks noGrp="1" noChangeArrowheads="1"/>
          </p:cNvSpPr>
          <p:nvPr>
            <p:ph type="sldNum" sz="quarter" idx="12"/>
          </p:nvPr>
        </p:nvSpPr>
        <p:spPr>
          <a:ln/>
        </p:spPr>
        <p:txBody>
          <a:bodyPr/>
          <a:lstStyle>
            <a:lvl1pPr>
              <a:defRPr/>
            </a:lvl1pPr>
          </a:lstStyle>
          <a:p>
            <a:pPr>
              <a:defRPr/>
            </a:pPr>
            <a:fld id="{6DF06290-40DA-45A7-8091-DFB74A94FB17}" type="slidenum">
              <a:rPr lang="he-IL" altLang="he-IL"/>
              <a:pPr>
                <a:defRPr/>
              </a:pPr>
              <a:t>‹#›</a:t>
            </a:fld>
            <a:endParaRPr lang="en-US" altLang="he-IL"/>
          </a:p>
        </p:txBody>
      </p:sp>
    </p:spTree>
    <p:extLst>
      <p:ext uri="{BB962C8B-B14F-4D97-AF65-F5344CB8AC3E}">
        <p14:creationId xmlns:p14="http://schemas.microsoft.com/office/powerpoint/2010/main" val="226378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a:extLst>
              <a:ext uri="{FF2B5EF4-FFF2-40B4-BE49-F238E27FC236}">
                <a16:creationId xmlns:a16="http://schemas.microsoft.com/office/drawing/2014/main" id="{667157EF-C3D9-AD79-F3E1-F0CAED109299}"/>
              </a:ext>
            </a:extLst>
          </p:cNvPr>
          <p:cNvSpPr>
            <a:spLocks noGrp="1" noChangeArrowheads="1"/>
          </p:cNvSpPr>
          <p:nvPr>
            <p:ph type="dt" sz="half" idx="10"/>
          </p:nvPr>
        </p:nvSpPr>
        <p:spPr>
          <a:ln/>
        </p:spPr>
        <p:txBody>
          <a:bodyPr/>
          <a:lstStyle>
            <a:lvl1pPr>
              <a:defRPr/>
            </a:lvl1pPr>
          </a:lstStyle>
          <a:p>
            <a:pPr>
              <a:defRPr/>
            </a:pPr>
            <a:fld id="{52A52559-0907-484B-AB69-FC933BA13498}" type="datetime8">
              <a:rPr lang="he-IL"/>
              <a:pPr>
                <a:defRPr/>
              </a:pPr>
              <a:t>11 יוני 23</a:t>
            </a:fld>
            <a:endParaRPr lang="en-US"/>
          </a:p>
        </p:txBody>
      </p:sp>
      <p:sp>
        <p:nvSpPr>
          <p:cNvPr id="4" name="Rectangle 5">
            <a:extLst>
              <a:ext uri="{FF2B5EF4-FFF2-40B4-BE49-F238E27FC236}">
                <a16:creationId xmlns:a16="http://schemas.microsoft.com/office/drawing/2014/main" id="{D73877BB-C7FC-617A-920A-7B060AB05ABC}"/>
              </a:ext>
            </a:extLst>
          </p:cNvPr>
          <p:cNvSpPr>
            <a:spLocks noGrp="1" noChangeArrowheads="1"/>
          </p:cNvSpPr>
          <p:nvPr>
            <p:ph type="ftr" sz="quarter" idx="11"/>
          </p:nvPr>
        </p:nvSpPr>
        <p:spPr>
          <a:ln/>
        </p:spPr>
        <p:txBody>
          <a:bodyPr/>
          <a:lstStyle>
            <a:lvl1pPr>
              <a:defRPr/>
            </a:lvl1pPr>
          </a:lstStyle>
          <a:p>
            <a:pPr>
              <a:defRPr/>
            </a:pPr>
            <a:r>
              <a:rPr lang="he-IL"/>
              <a:t>כל הזכויות שמורות לעו"ד יעל פנקס   ©   </a:t>
            </a:r>
            <a:endParaRPr lang="en-US"/>
          </a:p>
        </p:txBody>
      </p:sp>
      <p:sp>
        <p:nvSpPr>
          <p:cNvPr id="5" name="Rectangle 6">
            <a:extLst>
              <a:ext uri="{FF2B5EF4-FFF2-40B4-BE49-F238E27FC236}">
                <a16:creationId xmlns:a16="http://schemas.microsoft.com/office/drawing/2014/main" id="{7FD15299-1A87-FB5D-BA2D-61E1C14E21D7}"/>
              </a:ext>
            </a:extLst>
          </p:cNvPr>
          <p:cNvSpPr>
            <a:spLocks noGrp="1" noChangeArrowheads="1"/>
          </p:cNvSpPr>
          <p:nvPr>
            <p:ph type="sldNum" sz="quarter" idx="12"/>
          </p:nvPr>
        </p:nvSpPr>
        <p:spPr>
          <a:ln/>
        </p:spPr>
        <p:txBody>
          <a:bodyPr/>
          <a:lstStyle>
            <a:lvl1pPr>
              <a:defRPr/>
            </a:lvl1pPr>
          </a:lstStyle>
          <a:p>
            <a:pPr>
              <a:defRPr/>
            </a:pPr>
            <a:fld id="{B720AC8C-3F3C-4B58-94A8-4812E3B33E4A}" type="slidenum">
              <a:rPr lang="he-IL" altLang="he-IL"/>
              <a:pPr>
                <a:defRPr/>
              </a:pPr>
              <a:t>‹#›</a:t>
            </a:fld>
            <a:endParaRPr lang="en-US" altLang="he-IL"/>
          </a:p>
        </p:txBody>
      </p:sp>
    </p:spTree>
    <p:extLst>
      <p:ext uri="{BB962C8B-B14F-4D97-AF65-F5344CB8AC3E}">
        <p14:creationId xmlns:p14="http://schemas.microsoft.com/office/powerpoint/2010/main" val="4126433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4092B54-12B8-B4A0-014C-4EA274584776}"/>
              </a:ext>
            </a:extLst>
          </p:cNvPr>
          <p:cNvSpPr>
            <a:spLocks noGrp="1" noChangeArrowheads="1"/>
          </p:cNvSpPr>
          <p:nvPr>
            <p:ph type="dt" sz="half" idx="10"/>
          </p:nvPr>
        </p:nvSpPr>
        <p:spPr>
          <a:ln/>
        </p:spPr>
        <p:txBody>
          <a:bodyPr/>
          <a:lstStyle>
            <a:lvl1pPr>
              <a:defRPr/>
            </a:lvl1pPr>
          </a:lstStyle>
          <a:p>
            <a:pPr>
              <a:defRPr/>
            </a:pPr>
            <a:fld id="{F8EAAA24-7874-4949-B610-5AF6A60237D2}" type="datetime8">
              <a:rPr lang="he-IL"/>
              <a:pPr>
                <a:defRPr/>
              </a:pPr>
              <a:t>11 יוני 23</a:t>
            </a:fld>
            <a:endParaRPr lang="en-US"/>
          </a:p>
        </p:txBody>
      </p:sp>
      <p:sp>
        <p:nvSpPr>
          <p:cNvPr id="3" name="Rectangle 5">
            <a:extLst>
              <a:ext uri="{FF2B5EF4-FFF2-40B4-BE49-F238E27FC236}">
                <a16:creationId xmlns:a16="http://schemas.microsoft.com/office/drawing/2014/main" id="{7E225B53-86B5-2B98-D64C-5C530DC7381B}"/>
              </a:ext>
            </a:extLst>
          </p:cNvPr>
          <p:cNvSpPr>
            <a:spLocks noGrp="1" noChangeArrowheads="1"/>
          </p:cNvSpPr>
          <p:nvPr>
            <p:ph type="ftr" sz="quarter" idx="11"/>
          </p:nvPr>
        </p:nvSpPr>
        <p:spPr>
          <a:ln/>
        </p:spPr>
        <p:txBody>
          <a:bodyPr/>
          <a:lstStyle>
            <a:lvl1pPr>
              <a:defRPr/>
            </a:lvl1pPr>
          </a:lstStyle>
          <a:p>
            <a:pPr>
              <a:defRPr/>
            </a:pPr>
            <a:r>
              <a:rPr lang="he-IL"/>
              <a:t>כל הזכויות שמורות לעו"ד יעל פנקס   ©   </a:t>
            </a:r>
            <a:endParaRPr lang="en-US"/>
          </a:p>
        </p:txBody>
      </p:sp>
      <p:sp>
        <p:nvSpPr>
          <p:cNvPr id="4" name="Rectangle 6">
            <a:extLst>
              <a:ext uri="{FF2B5EF4-FFF2-40B4-BE49-F238E27FC236}">
                <a16:creationId xmlns:a16="http://schemas.microsoft.com/office/drawing/2014/main" id="{CEBF1C5B-EE87-6623-7D9E-2D93E9F8AB67}"/>
              </a:ext>
            </a:extLst>
          </p:cNvPr>
          <p:cNvSpPr>
            <a:spLocks noGrp="1" noChangeArrowheads="1"/>
          </p:cNvSpPr>
          <p:nvPr>
            <p:ph type="sldNum" sz="quarter" idx="12"/>
          </p:nvPr>
        </p:nvSpPr>
        <p:spPr>
          <a:ln/>
        </p:spPr>
        <p:txBody>
          <a:bodyPr/>
          <a:lstStyle>
            <a:lvl1pPr>
              <a:defRPr/>
            </a:lvl1pPr>
          </a:lstStyle>
          <a:p>
            <a:pPr>
              <a:defRPr/>
            </a:pPr>
            <a:fld id="{B73DDE0F-94EB-4D07-9246-B7B4CCFF53D3}" type="slidenum">
              <a:rPr lang="he-IL" altLang="he-IL"/>
              <a:pPr>
                <a:defRPr/>
              </a:pPr>
              <a:t>‹#›</a:t>
            </a:fld>
            <a:endParaRPr lang="en-US" altLang="he-IL"/>
          </a:p>
        </p:txBody>
      </p:sp>
    </p:spTree>
    <p:extLst>
      <p:ext uri="{BB962C8B-B14F-4D97-AF65-F5344CB8AC3E}">
        <p14:creationId xmlns:p14="http://schemas.microsoft.com/office/powerpoint/2010/main" val="1762063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FB858DED-C11B-5A41-E6A5-74C5D0214636}"/>
              </a:ext>
            </a:extLst>
          </p:cNvPr>
          <p:cNvSpPr>
            <a:spLocks noGrp="1" noChangeArrowheads="1"/>
          </p:cNvSpPr>
          <p:nvPr>
            <p:ph type="dt" sz="half" idx="10"/>
          </p:nvPr>
        </p:nvSpPr>
        <p:spPr>
          <a:ln/>
        </p:spPr>
        <p:txBody>
          <a:bodyPr/>
          <a:lstStyle>
            <a:lvl1pPr>
              <a:defRPr/>
            </a:lvl1pPr>
          </a:lstStyle>
          <a:p>
            <a:pPr>
              <a:defRPr/>
            </a:pPr>
            <a:fld id="{4F7AA8B2-3086-4CBB-98B4-A3E2EDC4670A}" type="datetime8">
              <a:rPr lang="he-IL"/>
              <a:pPr>
                <a:defRPr/>
              </a:pPr>
              <a:t>11 יוני 23</a:t>
            </a:fld>
            <a:endParaRPr lang="en-US"/>
          </a:p>
        </p:txBody>
      </p:sp>
      <p:sp>
        <p:nvSpPr>
          <p:cNvPr id="6" name="Rectangle 5">
            <a:extLst>
              <a:ext uri="{FF2B5EF4-FFF2-40B4-BE49-F238E27FC236}">
                <a16:creationId xmlns:a16="http://schemas.microsoft.com/office/drawing/2014/main" id="{B7B0B762-25F1-C4D3-2A5C-4079470EE3FB}"/>
              </a:ext>
            </a:extLst>
          </p:cNvPr>
          <p:cNvSpPr>
            <a:spLocks noGrp="1" noChangeArrowheads="1"/>
          </p:cNvSpPr>
          <p:nvPr>
            <p:ph type="ftr" sz="quarter" idx="11"/>
          </p:nvPr>
        </p:nvSpPr>
        <p:spPr>
          <a:ln/>
        </p:spPr>
        <p:txBody>
          <a:bodyPr/>
          <a:lstStyle>
            <a:lvl1pPr>
              <a:defRPr/>
            </a:lvl1pPr>
          </a:lstStyle>
          <a:p>
            <a:pPr>
              <a:defRPr/>
            </a:pPr>
            <a:r>
              <a:rPr lang="he-IL"/>
              <a:t>כל הזכויות שמורות לעו"ד יעל פנקס   ©   </a:t>
            </a:r>
            <a:endParaRPr lang="en-US"/>
          </a:p>
        </p:txBody>
      </p:sp>
      <p:sp>
        <p:nvSpPr>
          <p:cNvPr id="7" name="Rectangle 6">
            <a:extLst>
              <a:ext uri="{FF2B5EF4-FFF2-40B4-BE49-F238E27FC236}">
                <a16:creationId xmlns:a16="http://schemas.microsoft.com/office/drawing/2014/main" id="{426BDBAC-8ADF-4323-C106-2B146A587396}"/>
              </a:ext>
            </a:extLst>
          </p:cNvPr>
          <p:cNvSpPr>
            <a:spLocks noGrp="1" noChangeArrowheads="1"/>
          </p:cNvSpPr>
          <p:nvPr>
            <p:ph type="sldNum" sz="quarter" idx="12"/>
          </p:nvPr>
        </p:nvSpPr>
        <p:spPr>
          <a:ln/>
        </p:spPr>
        <p:txBody>
          <a:bodyPr/>
          <a:lstStyle>
            <a:lvl1pPr>
              <a:defRPr/>
            </a:lvl1pPr>
          </a:lstStyle>
          <a:p>
            <a:pPr>
              <a:defRPr/>
            </a:pPr>
            <a:fld id="{95EBAC8A-1E37-4DAA-8E0E-8E9D72B7AA72}" type="slidenum">
              <a:rPr lang="he-IL" altLang="he-IL"/>
              <a:pPr>
                <a:defRPr/>
              </a:pPr>
              <a:t>‹#›</a:t>
            </a:fld>
            <a:endParaRPr lang="en-US" altLang="he-IL"/>
          </a:p>
        </p:txBody>
      </p:sp>
    </p:spTree>
    <p:extLst>
      <p:ext uri="{BB962C8B-B14F-4D97-AF65-F5344CB8AC3E}">
        <p14:creationId xmlns:p14="http://schemas.microsoft.com/office/powerpoint/2010/main" val="3988928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1681164E-3BA6-77A4-A974-87476EB755C7}"/>
              </a:ext>
            </a:extLst>
          </p:cNvPr>
          <p:cNvSpPr>
            <a:spLocks noGrp="1" noChangeArrowheads="1"/>
          </p:cNvSpPr>
          <p:nvPr>
            <p:ph type="dt" sz="half" idx="10"/>
          </p:nvPr>
        </p:nvSpPr>
        <p:spPr>
          <a:ln/>
        </p:spPr>
        <p:txBody>
          <a:bodyPr/>
          <a:lstStyle>
            <a:lvl1pPr>
              <a:defRPr/>
            </a:lvl1pPr>
          </a:lstStyle>
          <a:p>
            <a:pPr>
              <a:defRPr/>
            </a:pPr>
            <a:fld id="{896299DF-7722-47A8-9D37-00AE0C87C4A7}" type="datetime8">
              <a:rPr lang="he-IL"/>
              <a:pPr>
                <a:defRPr/>
              </a:pPr>
              <a:t>11 יוני 23</a:t>
            </a:fld>
            <a:endParaRPr lang="en-US"/>
          </a:p>
        </p:txBody>
      </p:sp>
      <p:sp>
        <p:nvSpPr>
          <p:cNvPr id="6" name="Rectangle 5">
            <a:extLst>
              <a:ext uri="{FF2B5EF4-FFF2-40B4-BE49-F238E27FC236}">
                <a16:creationId xmlns:a16="http://schemas.microsoft.com/office/drawing/2014/main" id="{386BED04-0598-8ACA-7E59-08A239D5AB88}"/>
              </a:ext>
            </a:extLst>
          </p:cNvPr>
          <p:cNvSpPr>
            <a:spLocks noGrp="1" noChangeArrowheads="1"/>
          </p:cNvSpPr>
          <p:nvPr>
            <p:ph type="ftr" sz="quarter" idx="11"/>
          </p:nvPr>
        </p:nvSpPr>
        <p:spPr>
          <a:ln/>
        </p:spPr>
        <p:txBody>
          <a:bodyPr/>
          <a:lstStyle>
            <a:lvl1pPr>
              <a:defRPr/>
            </a:lvl1pPr>
          </a:lstStyle>
          <a:p>
            <a:pPr>
              <a:defRPr/>
            </a:pPr>
            <a:r>
              <a:rPr lang="he-IL"/>
              <a:t>כל הזכויות שמורות לעו"ד יעל פנקס   ©   </a:t>
            </a:r>
            <a:endParaRPr lang="en-US"/>
          </a:p>
        </p:txBody>
      </p:sp>
      <p:sp>
        <p:nvSpPr>
          <p:cNvPr id="7" name="Rectangle 6">
            <a:extLst>
              <a:ext uri="{FF2B5EF4-FFF2-40B4-BE49-F238E27FC236}">
                <a16:creationId xmlns:a16="http://schemas.microsoft.com/office/drawing/2014/main" id="{BAD4026D-1D68-E595-BFD8-2F72C8CA8681}"/>
              </a:ext>
            </a:extLst>
          </p:cNvPr>
          <p:cNvSpPr>
            <a:spLocks noGrp="1" noChangeArrowheads="1"/>
          </p:cNvSpPr>
          <p:nvPr>
            <p:ph type="sldNum" sz="quarter" idx="12"/>
          </p:nvPr>
        </p:nvSpPr>
        <p:spPr>
          <a:ln/>
        </p:spPr>
        <p:txBody>
          <a:bodyPr/>
          <a:lstStyle>
            <a:lvl1pPr>
              <a:defRPr/>
            </a:lvl1pPr>
          </a:lstStyle>
          <a:p>
            <a:pPr>
              <a:defRPr/>
            </a:pPr>
            <a:fld id="{868AA066-7E3D-4EFF-9C54-4A15CA137D89}" type="slidenum">
              <a:rPr lang="he-IL" altLang="he-IL"/>
              <a:pPr>
                <a:defRPr/>
              </a:pPr>
              <a:t>‹#›</a:t>
            </a:fld>
            <a:endParaRPr lang="en-US" altLang="he-IL"/>
          </a:p>
        </p:txBody>
      </p:sp>
    </p:spTree>
    <p:extLst>
      <p:ext uri="{BB962C8B-B14F-4D97-AF65-F5344CB8AC3E}">
        <p14:creationId xmlns:p14="http://schemas.microsoft.com/office/powerpoint/2010/main" val="88993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46EF1F4A-1962-4E94-B226-181026FC5F85}"/>
              </a:ext>
            </a:extLst>
          </p:cNvPr>
          <p:cNvSpPr>
            <a:spLocks noGrp="1" noChangeArrowheads="1"/>
          </p:cNvSpPr>
          <p:nvPr>
            <p:ph type="title"/>
          </p:nvPr>
        </p:nvSpPr>
        <p:spPr bwMode="auto">
          <a:xfrm>
            <a:off x="457200" y="292100"/>
            <a:ext cx="82296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he-IL"/>
              <a:t>לחץ כדי לערוך סגנון כותרת של תבנית בסיס</a:t>
            </a:r>
          </a:p>
        </p:txBody>
      </p:sp>
      <p:sp>
        <p:nvSpPr>
          <p:cNvPr id="156675" name="Rectangle 3">
            <a:extLst>
              <a:ext uri="{FF2B5EF4-FFF2-40B4-BE49-F238E27FC236}">
                <a16:creationId xmlns:a16="http://schemas.microsoft.com/office/drawing/2014/main" id="{401DE83C-690F-F1E5-C60C-484069028E44}"/>
              </a:ext>
            </a:extLst>
          </p:cNvPr>
          <p:cNvSpPr>
            <a:spLocks noGrp="1" noChangeArrowheads="1"/>
          </p:cNvSpPr>
          <p:nvPr>
            <p:ph type="body" idx="1"/>
          </p:nvPr>
        </p:nvSpPr>
        <p:spPr bwMode="auto">
          <a:xfrm>
            <a:off x="457200" y="19050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156676" name="Rectangle 4">
            <a:extLst>
              <a:ext uri="{FF2B5EF4-FFF2-40B4-BE49-F238E27FC236}">
                <a16:creationId xmlns:a16="http://schemas.microsoft.com/office/drawing/2014/main" id="{797D2728-79A5-BC0D-9554-51477A4EE97A}"/>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rtl="0" eaLnBrk="1" hangingPunct="1">
              <a:defRPr sz="1400">
                <a:effectLst>
                  <a:outerShdw blurRad="38100" dist="38100" dir="2700000" algn="tl">
                    <a:srgbClr val="000000"/>
                  </a:outerShdw>
                </a:effectLst>
                <a:latin typeface="Arial" pitchFamily="34" charset="0"/>
                <a:cs typeface="Arial" pitchFamily="34" charset="0"/>
              </a:defRPr>
            </a:lvl1pPr>
          </a:lstStyle>
          <a:p>
            <a:pPr>
              <a:defRPr/>
            </a:pPr>
            <a:fld id="{48C3BDE2-B9A1-4039-80C8-2C98EA3C94C2}" type="datetime8">
              <a:rPr lang="he-IL"/>
              <a:pPr>
                <a:defRPr/>
              </a:pPr>
              <a:t>11 יוני 23</a:t>
            </a:fld>
            <a:endParaRPr lang="en-US"/>
          </a:p>
        </p:txBody>
      </p:sp>
      <p:sp>
        <p:nvSpPr>
          <p:cNvPr id="156677" name="Rectangle 5">
            <a:extLst>
              <a:ext uri="{FF2B5EF4-FFF2-40B4-BE49-F238E27FC236}">
                <a16:creationId xmlns:a16="http://schemas.microsoft.com/office/drawing/2014/main" id="{C8908AA2-9757-C79A-84EA-53B0894DFDD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rtl="0" eaLnBrk="1" hangingPunct="1">
              <a:defRPr sz="1400">
                <a:effectLst>
                  <a:outerShdw blurRad="38100" dist="38100" dir="2700000" algn="tl">
                    <a:srgbClr val="000000"/>
                  </a:outerShdw>
                </a:effectLst>
                <a:latin typeface="Arial" pitchFamily="34" charset="0"/>
                <a:cs typeface="Arial" pitchFamily="34" charset="0"/>
              </a:defRPr>
            </a:lvl1pPr>
          </a:lstStyle>
          <a:p>
            <a:pPr>
              <a:defRPr/>
            </a:pPr>
            <a:r>
              <a:rPr lang="he-IL"/>
              <a:t>כל הזכויות שמורות לעו"ד יעל פנקס   ©   </a:t>
            </a:r>
            <a:endParaRPr lang="en-US"/>
          </a:p>
        </p:txBody>
      </p:sp>
      <p:sp>
        <p:nvSpPr>
          <p:cNvPr id="156678" name="Rectangle 6">
            <a:extLst>
              <a:ext uri="{FF2B5EF4-FFF2-40B4-BE49-F238E27FC236}">
                <a16:creationId xmlns:a16="http://schemas.microsoft.com/office/drawing/2014/main" id="{BF224EFB-FC66-1DEB-C10B-8FFF75D7609F}"/>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5055B7ED-245D-476C-9BAA-954F814BDFF0}" type="slidenum">
              <a:rPr lang="he-IL" altLang="he-IL"/>
              <a:pPr>
                <a:defRPr/>
              </a:pPr>
              <a:t>‹#›</a:t>
            </a:fld>
            <a:endParaRPr lang="en-US" altLang="he-IL"/>
          </a:p>
        </p:txBody>
      </p:sp>
    </p:spTree>
  </p:cSld>
  <p:clrMap bg1="dk2" tx1="lt1" bg2="dk1" tx2="lt2" accent1="accent1" accent2="accent2" accent3="accent3" accent4="accent4" accent5="accent5" accent6="accent6" hlink="hlink" folHlink="folHlink"/>
  <p:sldLayoutIdLst>
    <p:sldLayoutId id="2147484500" r:id="rId1"/>
    <p:sldLayoutId id="2147484484" r:id="rId2"/>
    <p:sldLayoutId id="2147484485" r:id="rId3"/>
    <p:sldLayoutId id="2147484486" r:id="rId4"/>
    <p:sldLayoutId id="2147484487" r:id="rId5"/>
    <p:sldLayoutId id="2147484488" r:id="rId6"/>
    <p:sldLayoutId id="2147484489" r:id="rId7"/>
    <p:sldLayoutId id="2147484490" r:id="rId8"/>
    <p:sldLayoutId id="2147484491" r:id="rId9"/>
    <p:sldLayoutId id="2147484492" r:id="rId10"/>
    <p:sldLayoutId id="2147484493" r:id="rId11"/>
    <p:sldLayoutId id="2147484494" r:id="rId12"/>
    <p:sldLayoutId id="2147484495" r:id="rId13"/>
    <p:sldLayoutId id="2147484496" r:id="rId14"/>
    <p:sldLayoutId id="2147484497" r:id="rId15"/>
    <p:sldLayoutId id="2147484498" r:id="rId16"/>
    <p:sldLayoutId id="2147484499" r:id="rId17"/>
  </p:sldLayoutIdLst>
  <p:hf hdr="0"/>
  <p:txStyles>
    <p:titleStyle>
      <a:lvl1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l"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l"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l"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l"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9ED611D9-20A3-3719-091D-DADD41FCF757}"/>
              </a:ext>
            </a:extLst>
          </p:cNvPr>
          <p:cNvSpPr>
            <a:spLocks noGrp="1" noChangeArrowheads="1"/>
          </p:cNvSpPr>
          <p:nvPr>
            <p:ph type="ftr" sz="quarter" idx="10"/>
          </p:nvPr>
        </p:nvSpPr>
        <p:spPr/>
        <p:txBody>
          <a:bodyPr/>
          <a:lstStyle/>
          <a:p>
            <a:pPr>
              <a:defRPr/>
            </a:pPr>
            <a:r>
              <a:rPr lang="he-IL"/>
              <a:t>כל הזכויות שמורות לעו"ד יעל פנקס   ©   </a:t>
            </a:r>
            <a:endParaRPr lang="en-US"/>
          </a:p>
        </p:txBody>
      </p:sp>
      <p:sp>
        <p:nvSpPr>
          <p:cNvPr id="9" name="Rectangle 6">
            <a:extLst>
              <a:ext uri="{FF2B5EF4-FFF2-40B4-BE49-F238E27FC236}">
                <a16:creationId xmlns:a16="http://schemas.microsoft.com/office/drawing/2014/main" id="{0F64786E-12DB-1F35-0A98-D26D3B40C1D0}"/>
              </a:ext>
            </a:extLst>
          </p:cNvPr>
          <p:cNvSpPr>
            <a:spLocks noGrp="1" noChangeArrowheads="1"/>
          </p:cNvSpPr>
          <p:nvPr>
            <p:ph type="sldNum" sz="quarter" idx="11"/>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E8205761-1419-4284-B7CA-9C592E012976}" type="slidenum">
              <a:rPr lang="he-IL" altLang="he-IL" sz="1400" smtClean="0">
                <a:latin typeface="Arial" panose="020B0604020202020204" pitchFamily="34" charset="0"/>
              </a:rPr>
              <a:pPr rtl="0">
                <a:spcBef>
                  <a:spcPct val="0"/>
                </a:spcBef>
                <a:buClrTx/>
                <a:buSzTx/>
                <a:buFontTx/>
                <a:buNone/>
                <a:defRPr/>
              </a:pPr>
              <a:t>1</a:t>
            </a:fld>
            <a:endParaRPr lang="en-US" altLang="he-IL" sz="1400">
              <a:latin typeface="Arial" panose="020B0604020202020204" pitchFamily="34" charset="0"/>
            </a:endParaRPr>
          </a:p>
        </p:txBody>
      </p:sp>
      <p:sp>
        <p:nvSpPr>
          <p:cNvPr id="10" name="Rectangle 7">
            <a:extLst>
              <a:ext uri="{FF2B5EF4-FFF2-40B4-BE49-F238E27FC236}">
                <a16:creationId xmlns:a16="http://schemas.microsoft.com/office/drawing/2014/main" id="{ACFA7A5A-9E8A-87A4-170C-3D67D28CB65F}"/>
              </a:ext>
            </a:extLst>
          </p:cNvPr>
          <p:cNvSpPr>
            <a:spLocks noGrp="1" noChangeArrowheads="1"/>
          </p:cNvSpPr>
          <p:nvPr>
            <p:ph type="dt" sz="quarter" idx="12"/>
          </p:nvPr>
        </p:nvSpPr>
        <p:spPr/>
        <p:txBody>
          <a:bodyPr/>
          <a:lstStyle/>
          <a:p>
            <a:pPr>
              <a:defRPr/>
            </a:pPr>
            <a:fld id="{D0A3D498-4113-4913-984D-3E5302FD06B2}" type="datetime8">
              <a:rPr lang="he-IL"/>
              <a:pPr>
                <a:defRPr/>
              </a:pPr>
              <a:t>11 יוני 23</a:t>
            </a:fld>
            <a:endParaRPr lang="en-US"/>
          </a:p>
        </p:txBody>
      </p:sp>
      <p:sp>
        <p:nvSpPr>
          <p:cNvPr id="2050" name="Rectangle 2">
            <a:extLst>
              <a:ext uri="{FF2B5EF4-FFF2-40B4-BE49-F238E27FC236}">
                <a16:creationId xmlns:a16="http://schemas.microsoft.com/office/drawing/2014/main" id="{4C8D2863-ED77-E739-8C4E-A3F33A04BC60}"/>
              </a:ext>
            </a:extLst>
          </p:cNvPr>
          <p:cNvSpPr>
            <a:spLocks noGrp="1" noChangeArrowheads="1"/>
          </p:cNvSpPr>
          <p:nvPr>
            <p:ph type="ctrTitle"/>
          </p:nvPr>
        </p:nvSpPr>
        <p:spPr>
          <a:xfrm>
            <a:off x="0" y="1557338"/>
            <a:ext cx="9144000" cy="2303462"/>
          </a:xfrm>
        </p:spPr>
        <p:txBody>
          <a:bodyPr/>
          <a:lstStyle/>
          <a:p>
            <a:pPr eaLnBrk="1" hangingPunct="1">
              <a:defRPr/>
            </a:pPr>
            <a:br>
              <a:rPr lang="he-IL" altLang="en-US" sz="4800" b="1" dirty="0">
                <a:solidFill>
                  <a:schemeClr val="hlink"/>
                </a:solidFill>
              </a:rPr>
            </a:br>
            <a:br>
              <a:rPr lang="en-US" altLang="en-US" sz="4800" b="1" dirty="0">
                <a:solidFill>
                  <a:schemeClr val="hlink"/>
                </a:solidFill>
              </a:rPr>
            </a:br>
            <a:br>
              <a:rPr lang="he-IL" altLang="en-US" sz="4800" b="1" dirty="0">
                <a:solidFill>
                  <a:schemeClr val="hlink"/>
                </a:solidFill>
              </a:rPr>
            </a:br>
            <a:br>
              <a:rPr lang="he-IL" altLang="en-US" sz="4800" b="1" dirty="0">
                <a:solidFill>
                  <a:schemeClr val="hlink"/>
                </a:solidFill>
              </a:rPr>
            </a:br>
            <a:br>
              <a:rPr lang="he-IL" altLang="en-US" sz="4800" b="1" dirty="0">
                <a:solidFill>
                  <a:schemeClr val="hlink"/>
                </a:solidFill>
              </a:rPr>
            </a:br>
            <a:br>
              <a:rPr lang="he-IL" altLang="en-US" sz="4800" b="1" dirty="0">
                <a:solidFill>
                  <a:schemeClr val="hlink"/>
                </a:solidFill>
              </a:rPr>
            </a:br>
            <a:r>
              <a:rPr lang="he-IL" altLang="en-US" sz="4800" b="1" dirty="0">
                <a:solidFill>
                  <a:schemeClr val="hlink"/>
                </a:solidFill>
              </a:rPr>
              <a:t> </a:t>
            </a:r>
            <a:br>
              <a:rPr lang="he-IL" altLang="en-US" sz="4800" b="1" dirty="0">
                <a:solidFill>
                  <a:schemeClr val="hlink"/>
                </a:solidFill>
              </a:rPr>
            </a:br>
            <a:br>
              <a:rPr lang="he-IL" altLang="en-US" sz="4800" b="1" dirty="0">
                <a:solidFill>
                  <a:schemeClr val="hlink"/>
                </a:solidFill>
              </a:rPr>
            </a:br>
            <a:br>
              <a:rPr lang="he-IL" altLang="en-US" sz="4800" b="1" dirty="0">
                <a:solidFill>
                  <a:schemeClr val="hlink"/>
                </a:solidFill>
              </a:rPr>
            </a:br>
            <a:br>
              <a:rPr lang="he-IL" altLang="en-US" sz="4800" b="1" dirty="0">
                <a:solidFill>
                  <a:schemeClr val="hlink"/>
                </a:solidFill>
              </a:rPr>
            </a:br>
            <a:r>
              <a:rPr lang="he-IL" altLang="en-US" sz="6600" dirty="0">
                <a:solidFill>
                  <a:schemeClr val="hlink"/>
                </a:solidFill>
              </a:rPr>
              <a:t>אוניברסיטת</a:t>
            </a:r>
            <a:r>
              <a:rPr lang="he-IL" altLang="en-US" sz="6600" b="1" dirty="0">
                <a:solidFill>
                  <a:schemeClr val="hlink"/>
                </a:solidFill>
              </a:rPr>
              <a:t> חיפה</a:t>
            </a:r>
            <a:br>
              <a:rPr lang="he-IL" altLang="en-US" sz="6600" b="1" dirty="0">
                <a:solidFill>
                  <a:schemeClr val="hlink"/>
                </a:solidFill>
              </a:rPr>
            </a:br>
            <a:endParaRPr lang="en-US" altLang="en-US" sz="6600" b="1" dirty="0">
              <a:solidFill>
                <a:schemeClr val="hlink"/>
              </a:solidFill>
            </a:endParaRPr>
          </a:p>
        </p:txBody>
      </p:sp>
      <p:sp>
        <p:nvSpPr>
          <p:cNvPr id="2051" name="Rectangle 3">
            <a:extLst>
              <a:ext uri="{FF2B5EF4-FFF2-40B4-BE49-F238E27FC236}">
                <a16:creationId xmlns:a16="http://schemas.microsoft.com/office/drawing/2014/main" id="{8FB5B46C-E3AA-8045-338C-7B549137B776}"/>
              </a:ext>
            </a:extLst>
          </p:cNvPr>
          <p:cNvSpPr>
            <a:spLocks noGrp="1" noChangeArrowheads="1"/>
          </p:cNvSpPr>
          <p:nvPr>
            <p:ph type="subTitle" idx="1"/>
          </p:nvPr>
        </p:nvSpPr>
        <p:spPr>
          <a:xfrm>
            <a:off x="0" y="4292600"/>
            <a:ext cx="8893175" cy="1225550"/>
          </a:xfrm>
        </p:spPr>
        <p:txBody>
          <a:bodyPr/>
          <a:lstStyle/>
          <a:p>
            <a:pPr eaLnBrk="1" hangingPunct="1">
              <a:lnSpc>
                <a:spcPct val="80000"/>
              </a:lnSpc>
              <a:defRPr/>
            </a:pPr>
            <a:endParaRPr lang="he-IL" sz="1600" b="1">
              <a:solidFill>
                <a:srgbClr val="FFFF00"/>
              </a:solidFill>
              <a:cs typeface="David" pitchFamily="34" charset="-79"/>
            </a:endParaRPr>
          </a:p>
          <a:p>
            <a:pPr eaLnBrk="1" hangingPunct="1">
              <a:lnSpc>
                <a:spcPct val="80000"/>
              </a:lnSpc>
              <a:defRPr/>
            </a:pPr>
            <a:endParaRPr lang="he-IL" sz="1600" b="1">
              <a:solidFill>
                <a:srgbClr val="FFFF00"/>
              </a:solidFill>
              <a:cs typeface="David" pitchFamily="34" charset="-79"/>
            </a:endParaRPr>
          </a:p>
          <a:p>
            <a:pPr eaLnBrk="1" hangingPunct="1">
              <a:lnSpc>
                <a:spcPct val="80000"/>
              </a:lnSpc>
              <a:defRPr/>
            </a:pPr>
            <a:r>
              <a:rPr lang="he-IL" sz="1600" b="1">
                <a:solidFill>
                  <a:srgbClr val="FFFF00"/>
                </a:solidFill>
                <a:cs typeface="David" pitchFamily="34" charset="-79"/>
              </a:rPr>
              <a:t>עו"ד יעל פנקס</a:t>
            </a:r>
          </a:p>
          <a:p>
            <a:pPr eaLnBrk="1" hangingPunct="1">
              <a:lnSpc>
                <a:spcPct val="80000"/>
              </a:lnSpc>
              <a:defRPr/>
            </a:pPr>
            <a:r>
              <a:rPr lang="he-IL" sz="1600" b="1">
                <a:solidFill>
                  <a:srgbClr val="FFFF00"/>
                </a:solidFill>
                <a:cs typeface="David" pitchFamily="34" charset="-79"/>
              </a:rPr>
              <a:t>נורדאו 37 חיפה 33124  טל. 04-8661378 פקס.04-8661089</a:t>
            </a:r>
          </a:p>
          <a:p>
            <a:pPr eaLnBrk="1" hangingPunct="1">
              <a:lnSpc>
                <a:spcPct val="80000"/>
              </a:lnSpc>
              <a:defRPr/>
            </a:pPr>
            <a:r>
              <a:rPr lang="en-US" sz="1600" b="1">
                <a:solidFill>
                  <a:srgbClr val="FFFF00"/>
                </a:solidFill>
                <a:cs typeface="David" pitchFamily="34" charset="-79"/>
              </a:rPr>
              <a:t>yaelpa@netvision.net.il</a:t>
            </a:r>
          </a:p>
        </p:txBody>
      </p:sp>
      <p:sp>
        <p:nvSpPr>
          <p:cNvPr id="2052" name="Rectangle 4">
            <a:extLst>
              <a:ext uri="{FF2B5EF4-FFF2-40B4-BE49-F238E27FC236}">
                <a16:creationId xmlns:a16="http://schemas.microsoft.com/office/drawing/2014/main" id="{463D98CF-7A37-6CFA-C34B-ACFA74346186}"/>
              </a:ext>
            </a:extLst>
          </p:cNvPr>
          <p:cNvSpPr>
            <a:spLocks noChangeArrowheads="1"/>
          </p:cNvSpPr>
          <p:nvPr/>
        </p:nvSpPr>
        <p:spPr bwMode="auto">
          <a:xfrm>
            <a:off x="685800" y="1828800"/>
            <a:ext cx="7696200" cy="3657600"/>
          </a:xfrm>
          <a:prstGeom prst="rect">
            <a:avLst/>
          </a:prstGeom>
          <a:noFill/>
          <a:ln>
            <a:noFill/>
          </a:ln>
        </p:spPr>
        <p:txBody>
          <a:bodyPr/>
          <a:lstStyle/>
          <a:p>
            <a:pPr algn="ctr" rtl="1" eaLnBrk="1" hangingPunct="1">
              <a:spcBef>
                <a:spcPct val="20000"/>
              </a:spcBef>
              <a:buClr>
                <a:schemeClr val="hlink"/>
              </a:buClr>
              <a:buSzPct val="120000"/>
              <a:defRPr/>
            </a:pPr>
            <a:endParaRPr lang="en-US" sz="3200">
              <a:effectLst>
                <a:outerShdw blurRad="38100" dist="38100" dir="2700000" algn="tl">
                  <a:srgbClr val="000000"/>
                </a:outerShdw>
              </a:effectLst>
            </a:endParaRPr>
          </a:p>
        </p:txBody>
      </p:sp>
      <p:sp>
        <p:nvSpPr>
          <p:cNvPr id="2053" name="Rectangle 5">
            <a:extLst>
              <a:ext uri="{FF2B5EF4-FFF2-40B4-BE49-F238E27FC236}">
                <a16:creationId xmlns:a16="http://schemas.microsoft.com/office/drawing/2014/main" id="{F1E0BE95-A4BB-09DD-156C-DFF48473B53F}"/>
              </a:ext>
            </a:extLst>
          </p:cNvPr>
          <p:cNvSpPr>
            <a:spLocks noChangeArrowheads="1"/>
          </p:cNvSpPr>
          <p:nvPr/>
        </p:nvSpPr>
        <p:spPr bwMode="auto">
          <a:xfrm>
            <a:off x="900113" y="1412875"/>
            <a:ext cx="7696200" cy="3657600"/>
          </a:xfrm>
          <a:prstGeom prst="rect">
            <a:avLst/>
          </a:prstGeom>
          <a:noFill/>
          <a:ln>
            <a:noFill/>
          </a:ln>
        </p:spPr>
        <p:txBody>
          <a:bodyPr/>
          <a:lstStyle/>
          <a:p>
            <a:pPr algn="ctr" rtl="1" eaLnBrk="1" hangingPunct="1">
              <a:spcBef>
                <a:spcPct val="20000"/>
              </a:spcBef>
              <a:buClr>
                <a:schemeClr val="hlink"/>
              </a:buClr>
              <a:buSzPct val="120000"/>
              <a:defRPr/>
            </a:pPr>
            <a:endParaRPr lang="en-US" sz="3200">
              <a:effectLst>
                <a:outerShdw blurRad="38100" dist="38100" dir="2700000" algn="tl">
                  <a:srgbClr val="000000"/>
                </a:outerShdw>
              </a:effectLst>
            </a:endParaRPr>
          </a:p>
        </p:txBody>
      </p:sp>
      <p:sp>
        <p:nvSpPr>
          <p:cNvPr id="2054" name="Rectangle 6">
            <a:extLst>
              <a:ext uri="{FF2B5EF4-FFF2-40B4-BE49-F238E27FC236}">
                <a16:creationId xmlns:a16="http://schemas.microsoft.com/office/drawing/2014/main" id="{9583BA3E-2C84-A762-E982-36394CCFFAA4}"/>
              </a:ext>
            </a:extLst>
          </p:cNvPr>
          <p:cNvSpPr>
            <a:spLocks noChangeArrowheads="1"/>
          </p:cNvSpPr>
          <p:nvPr/>
        </p:nvSpPr>
        <p:spPr bwMode="auto">
          <a:xfrm>
            <a:off x="1116013" y="1341438"/>
            <a:ext cx="7632700" cy="4592637"/>
          </a:xfrm>
          <a:prstGeom prst="rect">
            <a:avLst/>
          </a:prstGeom>
          <a:noFill/>
          <a:ln>
            <a:noFill/>
          </a:ln>
        </p:spPr>
        <p:txBody>
          <a:bodyPr/>
          <a:lstStyle/>
          <a:p>
            <a:pPr algn="ctr" rtl="1" eaLnBrk="1" hangingPunct="1">
              <a:spcBef>
                <a:spcPct val="20000"/>
              </a:spcBef>
              <a:buClr>
                <a:schemeClr val="hlink"/>
              </a:buClr>
              <a:buSzPct val="120000"/>
              <a:defRPr/>
            </a:pPr>
            <a:endParaRPr lang="en-US" sz="3200">
              <a:effectLst>
                <a:outerShdw blurRad="38100" dist="38100" dir="2700000" algn="tl">
                  <a:srgbClr val="000000"/>
                </a:outerShdw>
              </a:effectLst>
            </a:endParaRPr>
          </a:p>
        </p:txBody>
      </p:sp>
      <p:sp>
        <p:nvSpPr>
          <p:cNvPr id="2055" name="Rectangle 7">
            <a:extLst>
              <a:ext uri="{FF2B5EF4-FFF2-40B4-BE49-F238E27FC236}">
                <a16:creationId xmlns:a16="http://schemas.microsoft.com/office/drawing/2014/main" id="{C7E22362-F8CC-0FCE-E77A-A6213EA2D71D}"/>
              </a:ext>
            </a:extLst>
          </p:cNvPr>
          <p:cNvSpPr>
            <a:spLocks noChangeArrowheads="1"/>
          </p:cNvSpPr>
          <p:nvPr/>
        </p:nvSpPr>
        <p:spPr bwMode="auto">
          <a:xfrm>
            <a:off x="1333500" y="2476500"/>
            <a:ext cx="7696200" cy="3657600"/>
          </a:xfrm>
          <a:prstGeom prst="rect">
            <a:avLst/>
          </a:prstGeom>
          <a:noFill/>
          <a:ln>
            <a:noFill/>
          </a:ln>
        </p:spPr>
        <p:txBody>
          <a:bodyPr/>
          <a:lstStyle/>
          <a:p>
            <a:pPr algn="ctr" rtl="1" eaLnBrk="1" hangingPunct="1">
              <a:spcBef>
                <a:spcPct val="20000"/>
              </a:spcBef>
              <a:buClr>
                <a:schemeClr val="hlink"/>
              </a:buClr>
              <a:buSzPct val="120000"/>
              <a:defRPr/>
            </a:pPr>
            <a:endParaRPr lang="en-US" sz="3200">
              <a:effectLst>
                <a:outerShdw blurRad="38100" dist="38100" dir="2700000" algn="tl">
                  <a:srgbClr val="000000"/>
                </a:outerShdw>
              </a:effectLs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3">
            <a:extLst>
              <a:ext uri="{FF2B5EF4-FFF2-40B4-BE49-F238E27FC236}">
                <a16:creationId xmlns:a16="http://schemas.microsoft.com/office/drawing/2014/main" id="{CDAE7097-3172-92D5-753E-A8175D23198E}"/>
              </a:ext>
            </a:extLst>
          </p:cNvPr>
          <p:cNvSpPr>
            <a:spLocks noGrp="1"/>
          </p:cNvSpPr>
          <p:nvPr>
            <p:ph type="dt" sz="quarter" idx="10"/>
          </p:nvPr>
        </p:nvSpPr>
        <p:spPr/>
        <p:txBody>
          <a:bodyPr/>
          <a:lstStyle/>
          <a:p>
            <a:pPr>
              <a:defRPr/>
            </a:pPr>
            <a:fld id="{6C33200A-2FDC-4E57-A2C1-1A4A4AA117DD}" type="datetime8">
              <a:rPr lang="he-IL"/>
              <a:pPr>
                <a:defRPr/>
              </a:pPr>
              <a:t>11 יוני 23</a:t>
            </a:fld>
            <a:endParaRPr lang="en-US"/>
          </a:p>
        </p:txBody>
      </p:sp>
      <p:sp>
        <p:nvSpPr>
          <p:cNvPr id="6" name="מציין מיקום של כותרת תחתונה 4">
            <a:extLst>
              <a:ext uri="{FF2B5EF4-FFF2-40B4-BE49-F238E27FC236}">
                <a16:creationId xmlns:a16="http://schemas.microsoft.com/office/drawing/2014/main" id="{FAA3064B-5A92-4417-4AAD-92D4B9BEC143}"/>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5">
            <a:extLst>
              <a:ext uri="{FF2B5EF4-FFF2-40B4-BE49-F238E27FC236}">
                <a16:creationId xmlns:a16="http://schemas.microsoft.com/office/drawing/2014/main" id="{03AEDECC-131F-232B-B064-C87E57A78B84}"/>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CD84B53E-23C6-4EE5-818D-14408104068F}" type="slidenum">
              <a:rPr lang="he-IL" altLang="he-IL" sz="1400" smtClean="0">
                <a:latin typeface="Arial" panose="020B0604020202020204" pitchFamily="34" charset="0"/>
              </a:rPr>
              <a:pPr rtl="0">
                <a:spcBef>
                  <a:spcPct val="0"/>
                </a:spcBef>
                <a:buClrTx/>
                <a:buSzTx/>
                <a:buFontTx/>
                <a:buNone/>
                <a:defRPr/>
              </a:pPr>
              <a:t>10</a:t>
            </a:fld>
            <a:endParaRPr lang="en-US" altLang="he-IL" sz="1400">
              <a:latin typeface="Arial" panose="020B0604020202020204" pitchFamily="34" charset="0"/>
            </a:endParaRPr>
          </a:p>
        </p:txBody>
      </p:sp>
      <p:sp>
        <p:nvSpPr>
          <p:cNvPr id="106498" name="Rectangle 2">
            <a:extLst>
              <a:ext uri="{FF2B5EF4-FFF2-40B4-BE49-F238E27FC236}">
                <a16:creationId xmlns:a16="http://schemas.microsoft.com/office/drawing/2014/main" id="{FEAE7D02-D123-B12C-410F-9EF3E2F6B1A5}"/>
              </a:ext>
            </a:extLst>
          </p:cNvPr>
          <p:cNvSpPr>
            <a:spLocks noGrp="1" noChangeArrowheads="1"/>
          </p:cNvSpPr>
          <p:nvPr>
            <p:ph type="title"/>
          </p:nvPr>
        </p:nvSpPr>
        <p:spPr>
          <a:xfrm>
            <a:off x="685800" y="152400"/>
            <a:ext cx="7989888" cy="1116013"/>
          </a:xfrm>
        </p:spPr>
        <p:txBody>
          <a:bodyPr/>
          <a:lstStyle/>
          <a:p>
            <a:pPr algn="ctr" eaLnBrk="1" hangingPunct="1">
              <a:defRPr/>
            </a:pPr>
            <a:r>
              <a:rPr lang="he-IL" sz="4800" b="1" dirty="0" err="1">
                <a:solidFill>
                  <a:schemeClr val="accent6">
                    <a:lumMod val="40000"/>
                    <a:lumOff val="60000"/>
                  </a:schemeClr>
                </a:solidFill>
              </a:rPr>
              <a:t>יפויי</a:t>
            </a:r>
            <a:r>
              <a:rPr lang="he-IL" sz="4800" b="1" dirty="0">
                <a:solidFill>
                  <a:schemeClr val="accent6">
                    <a:lumMod val="40000"/>
                    <a:lumOff val="60000"/>
                  </a:schemeClr>
                </a:solidFill>
              </a:rPr>
              <a:t> </a:t>
            </a:r>
            <a:r>
              <a:rPr lang="he-IL" sz="4800" b="1" dirty="0" err="1">
                <a:solidFill>
                  <a:schemeClr val="accent6">
                    <a:lumMod val="40000"/>
                    <a:lumOff val="60000"/>
                  </a:schemeClr>
                </a:solidFill>
              </a:rPr>
              <a:t>כח</a:t>
            </a:r>
            <a:r>
              <a:rPr lang="he-IL" sz="4800" b="1" dirty="0">
                <a:solidFill>
                  <a:schemeClr val="accent6">
                    <a:lumMod val="40000"/>
                    <a:lumOff val="60000"/>
                  </a:schemeClr>
                </a:solidFill>
              </a:rPr>
              <a:t> מיוחדים</a:t>
            </a:r>
            <a:endParaRPr lang="en-US" sz="4800" b="1" dirty="0">
              <a:solidFill>
                <a:schemeClr val="accent6">
                  <a:lumMod val="40000"/>
                  <a:lumOff val="60000"/>
                </a:schemeClr>
              </a:solidFill>
            </a:endParaRPr>
          </a:p>
        </p:txBody>
      </p:sp>
      <p:sp>
        <p:nvSpPr>
          <p:cNvPr id="106499" name="Rectangle 3">
            <a:extLst>
              <a:ext uri="{FF2B5EF4-FFF2-40B4-BE49-F238E27FC236}">
                <a16:creationId xmlns:a16="http://schemas.microsoft.com/office/drawing/2014/main" id="{B4275951-8257-5106-BB15-30BD85133423}"/>
              </a:ext>
            </a:extLst>
          </p:cNvPr>
          <p:cNvSpPr>
            <a:spLocks noGrp="1" noChangeArrowheads="1"/>
          </p:cNvSpPr>
          <p:nvPr>
            <p:ph type="body" idx="1"/>
          </p:nvPr>
        </p:nvSpPr>
        <p:spPr>
          <a:xfrm>
            <a:off x="971550" y="1484313"/>
            <a:ext cx="7921625" cy="4465637"/>
          </a:xfrm>
        </p:spPr>
        <p:txBody>
          <a:bodyPr/>
          <a:lstStyle/>
          <a:p>
            <a:pPr eaLnBrk="1" hangingPunct="1">
              <a:defRPr/>
            </a:pPr>
            <a:r>
              <a:rPr lang="he-IL" dirty="0" err="1"/>
              <a:t>יפוי</a:t>
            </a:r>
            <a:r>
              <a:rPr lang="he-IL" dirty="0"/>
              <a:t> </a:t>
            </a:r>
            <a:r>
              <a:rPr lang="he-IL" dirty="0" err="1"/>
              <a:t>כח</a:t>
            </a:r>
            <a:r>
              <a:rPr lang="he-IL" dirty="0"/>
              <a:t> לצורך </a:t>
            </a:r>
            <a:r>
              <a:rPr lang="he-IL" dirty="0" err="1"/>
              <a:t>המל"ל</a:t>
            </a:r>
            <a:r>
              <a:rPr lang="he-IL" dirty="0"/>
              <a:t>	</a:t>
            </a:r>
            <a:r>
              <a:rPr lang="he-IL" sz="2400" b="1" dirty="0"/>
              <a:t>(המוסד לביטוח לאומי)</a:t>
            </a:r>
          </a:p>
          <a:p>
            <a:pPr eaLnBrk="1" hangingPunct="1">
              <a:defRPr/>
            </a:pPr>
            <a:r>
              <a:rPr lang="he-IL" dirty="0" err="1"/>
              <a:t>יפוי</a:t>
            </a:r>
            <a:r>
              <a:rPr lang="he-IL" dirty="0"/>
              <a:t> </a:t>
            </a:r>
            <a:r>
              <a:rPr lang="he-IL" dirty="0" err="1"/>
              <a:t>כח</a:t>
            </a:r>
            <a:r>
              <a:rPr lang="he-IL" dirty="0"/>
              <a:t> לצורך קבלת מידע רפואי</a:t>
            </a:r>
          </a:p>
          <a:p>
            <a:pPr eaLnBrk="1" hangingPunct="1">
              <a:defRPr/>
            </a:pPr>
            <a:r>
              <a:rPr lang="he-IL" dirty="0" err="1"/>
              <a:t>יפוי</a:t>
            </a:r>
            <a:r>
              <a:rPr lang="he-IL" dirty="0"/>
              <a:t> </a:t>
            </a:r>
            <a:r>
              <a:rPr lang="he-IL" dirty="0" err="1"/>
              <a:t>כח</a:t>
            </a:r>
            <a:r>
              <a:rPr lang="he-IL" dirty="0"/>
              <a:t> לצורך ביצוע עסקת מקרקעין </a:t>
            </a:r>
            <a:r>
              <a:rPr lang="he-IL" sz="2400" b="1" dirty="0">
                <a:solidFill>
                  <a:schemeClr val="tx2"/>
                </a:solidFill>
                <a:effectLst>
                  <a:outerShdw blurRad="38100" dist="38100" dir="2700000" algn="tl">
                    <a:srgbClr val="000000">
                      <a:alpha val="43137"/>
                    </a:srgbClr>
                  </a:outerShdw>
                </a:effectLst>
              </a:rPr>
              <a:t>(בלתי חוזר)</a:t>
            </a:r>
          </a:p>
          <a:p>
            <a:pPr eaLnBrk="1" hangingPunct="1">
              <a:defRPr/>
            </a:pPr>
            <a:r>
              <a:rPr lang="he-IL" dirty="0" err="1"/>
              <a:t>יפוי</a:t>
            </a:r>
            <a:r>
              <a:rPr lang="he-IL" dirty="0"/>
              <a:t> </a:t>
            </a:r>
            <a:r>
              <a:rPr lang="he-IL" dirty="0" err="1"/>
              <a:t>כח</a:t>
            </a:r>
            <a:r>
              <a:rPr lang="he-IL" dirty="0"/>
              <a:t> לצורכי ביצוע פעולות בנקאיות</a:t>
            </a:r>
          </a:p>
          <a:p>
            <a:pPr eaLnBrk="1" hangingPunct="1">
              <a:defRPr/>
            </a:pPr>
            <a:r>
              <a:rPr lang="he-IL" b="1" u="sng" dirty="0" err="1">
                <a:solidFill>
                  <a:srgbClr val="FFFF00"/>
                </a:solidFill>
                <a:effectLst>
                  <a:outerShdw blurRad="38100" dist="38100" dir="2700000" algn="tl">
                    <a:srgbClr val="000000">
                      <a:alpha val="43137"/>
                    </a:srgbClr>
                  </a:outerShdw>
                </a:effectLst>
              </a:rPr>
              <a:t>יפוי</a:t>
            </a:r>
            <a:r>
              <a:rPr lang="he-IL" b="1" u="sng" dirty="0">
                <a:solidFill>
                  <a:srgbClr val="FFFF00"/>
                </a:solidFill>
                <a:effectLst>
                  <a:outerShdw blurRad="38100" dist="38100" dir="2700000" algn="tl">
                    <a:srgbClr val="000000">
                      <a:alpha val="43137"/>
                    </a:srgbClr>
                  </a:outerShdw>
                </a:effectLst>
              </a:rPr>
              <a:t> </a:t>
            </a:r>
            <a:r>
              <a:rPr lang="he-IL" b="1" u="sng" dirty="0" err="1">
                <a:solidFill>
                  <a:srgbClr val="FFFF00"/>
                </a:solidFill>
                <a:effectLst>
                  <a:outerShdw blurRad="38100" dist="38100" dir="2700000" algn="tl">
                    <a:srgbClr val="000000">
                      <a:alpha val="43137"/>
                    </a:srgbClr>
                  </a:outerShdw>
                </a:effectLst>
              </a:rPr>
              <a:t>כח</a:t>
            </a:r>
            <a:r>
              <a:rPr lang="he-IL" b="1" u="sng" dirty="0">
                <a:solidFill>
                  <a:srgbClr val="FFFF00"/>
                </a:solidFill>
                <a:effectLst>
                  <a:outerShdw blurRad="38100" dist="38100" dir="2700000" algn="tl">
                    <a:srgbClr val="000000">
                      <a:alpha val="43137"/>
                    </a:srgbClr>
                  </a:outerShdw>
                </a:effectLst>
              </a:rPr>
              <a:t> </a:t>
            </a:r>
            <a:r>
              <a:rPr lang="he-IL" b="1" u="sng" dirty="0" err="1">
                <a:solidFill>
                  <a:srgbClr val="FFFF00"/>
                </a:solidFill>
                <a:effectLst>
                  <a:outerShdw blurRad="38100" dist="38100" dir="2700000" algn="tl">
                    <a:srgbClr val="000000">
                      <a:alpha val="43137"/>
                    </a:srgbClr>
                  </a:outerShdw>
                </a:effectLst>
              </a:rPr>
              <a:t>מכח</a:t>
            </a:r>
            <a:r>
              <a:rPr lang="he-IL" b="1" u="sng" dirty="0">
                <a:solidFill>
                  <a:srgbClr val="FFFF00"/>
                </a:solidFill>
                <a:effectLst>
                  <a:outerShdw blurRad="38100" dist="38100" dir="2700000" algn="tl">
                    <a:srgbClr val="000000">
                      <a:alpha val="43137"/>
                    </a:srgbClr>
                  </a:outerShdw>
                </a:effectLst>
              </a:rPr>
              <a:t> חוק החולה הנוטה למות</a:t>
            </a:r>
          </a:p>
          <a:p>
            <a:pPr eaLnBrk="1" hangingPunct="1">
              <a:defRPr/>
            </a:pPr>
            <a:r>
              <a:rPr lang="he-IL" b="1" u="sng" dirty="0" err="1">
                <a:solidFill>
                  <a:srgbClr val="FFFF00"/>
                </a:solidFill>
                <a:effectLst>
                  <a:outerShdw blurRad="38100" dist="38100" dir="2700000" algn="tl">
                    <a:srgbClr val="000000">
                      <a:alpha val="43137"/>
                    </a:srgbClr>
                  </a:outerShdw>
                </a:effectLst>
              </a:rPr>
              <a:t>יפוי</a:t>
            </a:r>
            <a:r>
              <a:rPr lang="he-IL" b="1" u="sng" dirty="0">
                <a:solidFill>
                  <a:srgbClr val="FFFF00"/>
                </a:solidFill>
                <a:effectLst>
                  <a:outerShdw blurRad="38100" dist="38100" dir="2700000" algn="tl">
                    <a:srgbClr val="000000">
                      <a:alpha val="43137"/>
                    </a:srgbClr>
                  </a:outerShdw>
                </a:effectLst>
              </a:rPr>
              <a:t> </a:t>
            </a:r>
            <a:r>
              <a:rPr lang="he-IL" b="1" u="sng" dirty="0" err="1">
                <a:solidFill>
                  <a:srgbClr val="FFFF00"/>
                </a:solidFill>
                <a:effectLst>
                  <a:outerShdw blurRad="38100" dist="38100" dir="2700000" algn="tl">
                    <a:srgbClr val="000000">
                      <a:alpha val="43137"/>
                    </a:srgbClr>
                  </a:outerShdw>
                </a:effectLst>
              </a:rPr>
              <a:t>כח</a:t>
            </a:r>
            <a:r>
              <a:rPr lang="he-IL" b="1" u="sng" dirty="0">
                <a:solidFill>
                  <a:srgbClr val="FFFF00"/>
                </a:solidFill>
                <a:effectLst>
                  <a:outerShdw blurRad="38100" dist="38100" dir="2700000" algn="tl">
                    <a:srgbClr val="000000">
                      <a:alpha val="43137"/>
                    </a:srgbClr>
                  </a:outerShdw>
                </a:effectLst>
              </a:rPr>
              <a:t>  </a:t>
            </a:r>
            <a:r>
              <a:rPr lang="he-IL" b="1" u="sng" dirty="0" err="1">
                <a:solidFill>
                  <a:srgbClr val="FFFF00"/>
                </a:solidFill>
                <a:effectLst>
                  <a:outerShdw blurRad="38100" dist="38100" dir="2700000" algn="tl">
                    <a:srgbClr val="000000">
                      <a:alpha val="43137"/>
                    </a:srgbClr>
                  </a:outerShdw>
                </a:effectLst>
              </a:rPr>
              <a:t>מכח</a:t>
            </a:r>
            <a:r>
              <a:rPr lang="he-IL" b="1" u="sng" dirty="0">
                <a:solidFill>
                  <a:srgbClr val="FFFF00"/>
                </a:solidFill>
                <a:effectLst>
                  <a:outerShdw blurRad="38100" dist="38100" dir="2700000" algn="tl">
                    <a:srgbClr val="000000">
                      <a:alpha val="43137"/>
                    </a:srgbClr>
                  </a:outerShdw>
                </a:effectLst>
              </a:rPr>
              <a:t> חוק זכויות החולה</a:t>
            </a:r>
            <a:r>
              <a:rPr lang="he-IL" b="1" dirty="0">
                <a:solidFill>
                  <a:srgbClr val="FFFF00"/>
                </a:solidFill>
                <a:effectLst>
                  <a:outerShdw blurRad="38100" dist="38100" dir="2700000" algn="tl">
                    <a:srgbClr val="000000">
                      <a:alpha val="43137"/>
                    </a:srgbClr>
                  </a:outerShdw>
                </a:effectLst>
              </a:rPr>
              <a:t> </a:t>
            </a:r>
            <a:r>
              <a:rPr lang="he-IL" b="1" u="sng" dirty="0">
                <a:solidFill>
                  <a:srgbClr val="FFFF00"/>
                </a:solidFill>
                <a:effectLst>
                  <a:outerShdw blurRad="38100" dist="38100" dir="2700000" algn="tl">
                    <a:srgbClr val="000000">
                      <a:alpha val="43137"/>
                    </a:srgbClr>
                  </a:outerShdw>
                </a:effectLst>
              </a:rPr>
              <a:t>( 5 שנים)</a:t>
            </a:r>
          </a:p>
          <a:p>
            <a:pPr eaLnBrk="1" hangingPunct="1">
              <a:defRPr/>
            </a:pPr>
            <a:r>
              <a:rPr lang="he-IL" b="1" dirty="0" err="1">
                <a:solidFill>
                  <a:srgbClr val="FFFF00"/>
                </a:solidFill>
              </a:rPr>
              <a:t>יפוי</a:t>
            </a:r>
            <a:r>
              <a:rPr lang="he-IL" b="1" dirty="0">
                <a:solidFill>
                  <a:srgbClr val="FFFF00"/>
                </a:solidFill>
              </a:rPr>
              <a:t> </a:t>
            </a:r>
            <a:r>
              <a:rPr lang="he-IL" b="1" dirty="0" err="1">
                <a:solidFill>
                  <a:srgbClr val="FFFF00"/>
                </a:solidFill>
              </a:rPr>
              <a:t>כח</a:t>
            </a:r>
            <a:r>
              <a:rPr lang="he-IL" b="1" dirty="0">
                <a:solidFill>
                  <a:srgbClr val="FFFF00"/>
                </a:solidFill>
              </a:rPr>
              <a:t> מתמשך </a:t>
            </a:r>
            <a:r>
              <a:rPr lang="he-IL" b="1" dirty="0" err="1">
                <a:solidFill>
                  <a:srgbClr val="FFFF00"/>
                </a:solidFill>
              </a:rPr>
              <a:t>מכח</a:t>
            </a:r>
            <a:r>
              <a:rPr lang="he-IL" b="1" dirty="0">
                <a:solidFill>
                  <a:srgbClr val="FFFF00"/>
                </a:solidFill>
              </a:rPr>
              <a:t> חוק הכשרות המשפטית והאפוטרופסות  (04.2017)</a:t>
            </a:r>
            <a:endParaRPr lang="en-US" b="1" dirty="0">
              <a:solidFill>
                <a:srgbClr val="FFFF00"/>
              </a:solidFill>
            </a:endParaRPr>
          </a:p>
        </p:txBody>
      </p:sp>
      <p:pic>
        <p:nvPicPr>
          <p:cNvPr id="15367" name="Picture 4" descr="j0336969">
            <a:extLst>
              <a:ext uri="{FF2B5EF4-FFF2-40B4-BE49-F238E27FC236}">
                <a16:creationId xmlns:a16="http://schemas.microsoft.com/office/drawing/2014/main" id="{FE028DEA-37A7-E691-8306-FDB74483CBC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00213"/>
            <a:ext cx="9366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end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EF065A72-8870-59C2-08EA-E11B29B02606}"/>
              </a:ext>
            </a:extLst>
          </p:cNvPr>
          <p:cNvSpPr>
            <a:spLocks noGrp="1"/>
          </p:cNvSpPr>
          <p:nvPr>
            <p:ph idx="1"/>
          </p:nvPr>
        </p:nvSpPr>
        <p:spPr>
          <a:xfrm>
            <a:off x="468313" y="404813"/>
            <a:ext cx="8539162" cy="4891087"/>
          </a:xfrm>
        </p:spPr>
        <p:txBody>
          <a:bodyPr/>
          <a:lstStyle/>
          <a:p>
            <a:pPr marL="0" indent="0" algn="ctr">
              <a:buFontTx/>
              <a:buNone/>
              <a:defRPr/>
            </a:pPr>
            <a:r>
              <a:rPr lang="he-IL" sz="4800" b="1" dirty="0">
                <a:solidFill>
                  <a:srgbClr val="FFFF00"/>
                </a:solidFill>
                <a:effectLst>
                  <a:outerShdw blurRad="38100" dist="38100" dir="2700000" algn="tl">
                    <a:srgbClr val="000000">
                      <a:alpha val="43137"/>
                    </a:srgbClr>
                  </a:outerShdw>
                </a:effectLst>
              </a:rPr>
              <a:t>סיום השליחות</a:t>
            </a:r>
          </a:p>
          <a:p>
            <a:pPr>
              <a:defRPr/>
            </a:pPr>
            <a:endParaRPr lang="he-IL" dirty="0">
              <a:effectLst/>
            </a:endParaRPr>
          </a:p>
          <a:p>
            <a:pPr>
              <a:defRPr/>
            </a:pPr>
            <a:r>
              <a:rPr lang="he-IL" dirty="0">
                <a:effectLst/>
              </a:rPr>
              <a:t>14. (א) השליחות מסתיימת </a:t>
            </a:r>
            <a:r>
              <a:rPr lang="he-IL" b="1" u="sng" dirty="0">
                <a:effectLst>
                  <a:outerShdw blurRad="38100" dist="38100" dir="2700000" algn="tl">
                    <a:srgbClr val="000000">
                      <a:alpha val="43137"/>
                    </a:srgbClr>
                  </a:outerShdw>
                </a:effectLst>
              </a:rPr>
              <a:t>בביטולה על ידי השולח או השלוח</a:t>
            </a:r>
            <a:r>
              <a:rPr lang="he-IL" b="1" dirty="0">
                <a:effectLst/>
              </a:rPr>
              <a:t>, וכן </a:t>
            </a:r>
            <a:r>
              <a:rPr lang="he-IL" b="1" u="sng" dirty="0">
                <a:effectLst>
                  <a:outerShdw blurRad="38100" dist="38100" dir="2700000" algn="tl">
                    <a:srgbClr val="000000">
                      <a:alpha val="43137"/>
                    </a:srgbClr>
                  </a:outerShdw>
                </a:effectLst>
              </a:rPr>
              <a:t>במותו של אחד מהם</a:t>
            </a:r>
            <a:r>
              <a:rPr lang="he-IL" b="1" dirty="0">
                <a:effectLst/>
              </a:rPr>
              <a:t>, </a:t>
            </a:r>
            <a:r>
              <a:rPr lang="he-IL" b="1" u="sng" dirty="0">
                <a:effectLst>
                  <a:outerShdw blurRad="38100" dist="38100" dir="2700000" algn="tl">
                    <a:srgbClr val="000000">
                      <a:alpha val="43137"/>
                    </a:srgbClr>
                  </a:outerShdw>
                </a:effectLst>
              </a:rPr>
              <a:t>בגריעת כשרותו </a:t>
            </a:r>
            <a:r>
              <a:rPr lang="he-IL" b="1" dirty="0">
                <a:effectLst/>
              </a:rPr>
              <a:t>או </a:t>
            </a:r>
            <a:r>
              <a:rPr lang="he-IL" b="1" u="sng" dirty="0">
                <a:effectLst>
                  <a:outerShdw blurRad="38100" dist="38100" dir="2700000" algn="tl">
                    <a:srgbClr val="000000">
                      <a:alpha val="43137"/>
                    </a:srgbClr>
                  </a:outerShdw>
                </a:effectLst>
              </a:rPr>
              <a:t>בפשיטת רגל</a:t>
            </a:r>
            <a:r>
              <a:rPr lang="he-IL" b="1" dirty="0">
                <a:effectLst/>
              </a:rPr>
              <a:t>ו, או – אם היה </a:t>
            </a:r>
            <a:r>
              <a:rPr lang="he-IL" b="1" u="sng" dirty="0">
                <a:effectLst>
                  <a:outerShdw blurRad="38100" dist="38100" dir="2700000" algn="tl">
                    <a:srgbClr val="000000">
                      <a:alpha val="43137"/>
                    </a:srgbClr>
                  </a:outerShdw>
                </a:effectLst>
              </a:rPr>
              <a:t>תאגיד – בפירוקו</a:t>
            </a:r>
            <a:r>
              <a:rPr lang="he-IL" b="1" dirty="0">
                <a:effectLst/>
              </a:rPr>
              <a:t>.</a:t>
            </a:r>
          </a:p>
          <a:p>
            <a:pPr>
              <a:defRPr/>
            </a:pPr>
            <a:r>
              <a:rPr lang="he-IL" dirty="0">
                <a:effectLst/>
              </a:rPr>
              <a:t>(ב) הוראות סעיף זה לא יחולו אם ניתנה ההרשאה להבטחת זכותו של אדם אחר או של השלוח עצמו וזכותם תלויה בביצוע נושא השליחות.</a:t>
            </a:r>
          </a:p>
        </p:txBody>
      </p:sp>
      <p:sp>
        <p:nvSpPr>
          <p:cNvPr id="4" name="מציין מיקום של תאריך 3">
            <a:extLst>
              <a:ext uri="{FF2B5EF4-FFF2-40B4-BE49-F238E27FC236}">
                <a16:creationId xmlns:a16="http://schemas.microsoft.com/office/drawing/2014/main" id="{4FDB282B-A1F7-D1E5-4DC6-19F9C1B94D55}"/>
              </a:ext>
            </a:extLst>
          </p:cNvPr>
          <p:cNvSpPr>
            <a:spLocks noGrp="1"/>
          </p:cNvSpPr>
          <p:nvPr>
            <p:ph type="dt" sz="quarter" idx="10"/>
          </p:nvPr>
        </p:nvSpPr>
        <p:spPr/>
        <p:txBody>
          <a:bodyPr/>
          <a:lstStyle/>
          <a:p>
            <a:pPr>
              <a:defRPr/>
            </a:pPr>
            <a:fld id="{C8736D11-CD57-4347-96A9-267F03428CEE}" type="datetime8">
              <a:rPr lang="he-IL" smtClean="0"/>
              <a:pPr>
                <a:defRPr/>
              </a:pPr>
              <a:t>11 יוני 23</a:t>
            </a:fld>
            <a:endParaRPr lang="en-US"/>
          </a:p>
        </p:txBody>
      </p:sp>
      <p:sp>
        <p:nvSpPr>
          <p:cNvPr id="5" name="מציין מיקום של כותרת תחתונה 4">
            <a:extLst>
              <a:ext uri="{FF2B5EF4-FFF2-40B4-BE49-F238E27FC236}">
                <a16:creationId xmlns:a16="http://schemas.microsoft.com/office/drawing/2014/main" id="{FCD369D2-1C91-91B3-AD88-CD1F4795653D}"/>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E1CAD71C-3638-E34B-BBBC-A2BF1C0C8B20}"/>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defRPr/>
            </a:pPr>
            <a:fld id="{B560A209-890F-4295-A382-0E0A02F5BB05}" type="slidenum">
              <a:rPr lang="he-IL" altLang="he-IL" smtClean="0">
                <a:latin typeface="Arial" panose="020B0604020202020204" pitchFamily="34" charset="0"/>
              </a:rPr>
              <a:pPr>
                <a:defRPr/>
              </a:pPr>
              <a:t>11</a:t>
            </a:fld>
            <a:endParaRPr lang="en-US" altLang="he-I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191D620-F64A-F404-B0AA-05FA40E67842}"/>
              </a:ext>
            </a:extLst>
          </p:cNvPr>
          <p:cNvSpPr>
            <a:spLocks noGrp="1"/>
          </p:cNvSpPr>
          <p:nvPr>
            <p:ph type="title"/>
          </p:nvPr>
        </p:nvSpPr>
        <p:spPr/>
        <p:txBody>
          <a:bodyPr/>
          <a:lstStyle/>
          <a:p>
            <a:pPr algn="ctr">
              <a:defRPr/>
            </a:pPr>
            <a:r>
              <a:rPr lang="he-IL" b="1" dirty="0">
                <a:solidFill>
                  <a:srgbClr val="FFFF00"/>
                </a:solidFill>
                <a:effectLst>
                  <a:outerShdw blurRad="38100" dist="38100" dir="2700000" algn="tl">
                    <a:srgbClr val="000000">
                      <a:alpha val="43137"/>
                    </a:srgbClr>
                  </a:outerShdw>
                </a:effectLst>
              </a:rPr>
              <a:t>סייגים לסיום השליחות</a:t>
            </a:r>
            <a:br>
              <a:rPr lang="he-IL" b="1" dirty="0">
                <a:solidFill>
                  <a:srgbClr val="FFFF00"/>
                </a:solidFill>
                <a:effectLst>
                  <a:outerShdw blurRad="38100" dist="38100" dir="2700000" algn="tl">
                    <a:srgbClr val="000000">
                      <a:alpha val="43137"/>
                    </a:srgbClr>
                  </a:outerShdw>
                </a:effectLst>
              </a:rPr>
            </a:br>
            <a:endParaRPr lang="en-US" dirty="0">
              <a:solidFill>
                <a:srgbClr val="FFFF00"/>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25562BD9-C216-DF25-D2A9-890AEED6E096}"/>
              </a:ext>
            </a:extLst>
          </p:cNvPr>
          <p:cNvSpPr>
            <a:spLocks noGrp="1"/>
          </p:cNvSpPr>
          <p:nvPr>
            <p:ph idx="1"/>
          </p:nvPr>
        </p:nvSpPr>
        <p:spPr>
          <a:xfrm>
            <a:off x="457200" y="1404938"/>
            <a:ext cx="8428038" cy="4614862"/>
          </a:xfrm>
        </p:spPr>
        <p:txBody>
          <a:bodyPr/>
          <a:lstStyle/>
          <a:p>
            <a:pPr>
              <a:defRPr/>
            </a:pPr>
            <a:endParaRPr lang="he-IL" b="1" dirty="0">
              <a:effectLst/>
            </a:endParaRPr>
          </a:p>
          <a:p>
            <a:pPr>
              <a:defRPr/>
            </a:pPr>
            <a:r>
              <a:rPr lang="he-IL" dirty="0">
                <a:effectLst/>
              </a:rPr>
              <a:t>15. (א) כל עוד לא ידע השלוח על סיום השליחות, זכאי הוא כלפי השולח לראותה כנמשכת.</a:t>
            </a:r>
          </a:p>
          <a:p>
            <a:pPr>
              <a:defRPr/>
            </a:pPr>
            <a:r>
              <a:rPr lang="he-IL" dirty="0">
                <a:effectLst/>
              </a:rPr>
              <a:t>(ב) לא ידע הצד השלישי על סיום השליחות, זכאי הוא לראותה כנמשכת; ואם השלוח ידע על סיומה, זכאי הצד השלישי גם לברירה הנתונה לו בסעיף 6(ב).</a:t>
            </a:r>
          </a:p>
          <a:p>
            <a:pPr>
              <a:defRPr/>
            </a:pPr>
            <a:endParaRPr lang="en-US" dirty="0"/>
          </a:p>
          <a:p>
            <a:pPr>
              <a:defRPr/>
            </a:pPr>
            <a:endParaRPr lang="en-US" dirty="0"/>
          </a:p>
        </p:txBody>
      </p:sp>
      <p:sp>
        <p:nvSpPr>
          <p:cNvPr id="4" name="מציין מיקום של תאריך 3">
            <a:extLst>
              <a:ext uri="{FF2B5EF4-FFF2-40B4-BE49-F238E27FC236}">
                <a16:creationId xmlns:a16="http://schemas.microsoft.com/office/drawing/2014/main" id="{852B8B99-B236-74C0-2D63-C68FF8A87A4F}"/>
              </a:ext>
            </a:extLst>
          </p:cNvPr>
          <p:cNvSpPr>
            <a:spLocks noGrp="1"/>
          </p:cNvSpPr>
          <p:nvPr>
            <p:ph type="dt" sz="quarter" idx="10"/>
          </p:nvPr>
        </p:nvSpPr>
        <p:spPr/>
        <p:txBody>
          <a:bodyPr/>
          <a:lstStyle/>
          <a:p>
            <a:pPr>
              <a:defRPr/>
            </a:pPr>
            <a:fld id="{C8736D11-CD57-4347-96A9-267F03428CEE}" type="datetime8">
              <a:rPr lang="he-IL" smtClean="0"/>
              <a:pPr>
                <a:defRPr/>
              </a:pPr>
              <a:t>11 יוני 23</a:t>
            </a:fld>
            <a:endParaRPr lang="en-US"/>
          </a:p>
        </p:txBody>
      </p:sp>
      <p:sp>
        <p:nvSpPr>
          <p:cNvPr id="5" name="מציין מיקום של כותרת תחתונה 4">
            <a:extLst>
              <a:ext uri="{FF2B5EF4-FFF2-40B4-BE49-F238E27FC236}">
                <a16:creationId xmlns:a16="http://schemas.microsoft.com/office/drawing/2014/main" id="{0B5AC0F6-2719-0F7A-C298-35C112DD5DA4}"/>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CCD80F4D-A726-945A-2D50-93B8A8BBDBC9}"/>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defRPr/>
            </a:pPr>
            <a:fld id="{E1CD334E-45F5-47BF-8CFB-1C2E715AFDB0}" type="slidenum">
              <a:rPr lang="he-IL" altLang="he-IL" smtClean="0">
                <a:latin typeface="Arial" panose="020B0604020202020204" pitchFamily="34" charset="0"/>
              </a:rPr>
              <a:pPr>
                <a:defRPr/>
              </a:pPr>
              <a:t>12</a:t>
            </a:fld>
            <a:endParaRPr lang="en-US" altLang="he-I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B169096-8339-5F8A-CE4C-FEDAB1EE5FC9}"/>
              </a:ext>
            </a:extLst>
          </p:cNvPr>
          <p:cNvSpPr>
            <a:spLocks noGrp="1"/>
          </p:cNvSpPr>
          <p:nvPr>
            <p:ph type="title"/>
          </p:nvPr>
        </p:nvSpPr>
        <p:spPr>
          <a:xfrm>
            <a:off x="457200" y="292100"/>
            <a:ext cx="8362950" cy="5513388"/>
          </a:xfrm>
        </p:spPr>
        <p:txBody>
          <a:bodyPr/>
          <a:lstStyle/>
          <a:p>
            <a:pPr algn="ctr">
              <a:defRPr/>
            </a:pPr>
            <a:r>
              <a:rPr lang="he-IL" b="1" dirty="0">
                <a:solidFill>
                  <a:srgbClr val="FF0000"/>
                </a:solidFill>
              </a:rPr>
              <a:t>תיקון מס 18</a:t>
            </a:r>
            <a:br>
              <a:rPr lang="he-IL" b="1" dirty="0">
                <a:solidFill>
                  <a:srgbClr val="FF0000"/>
                </a:solidFill>
              </a:rPr>
            </a:br>
            <a:r>
              <a:rPr lang="he-IL" b="1" dirty="0">
                <a:solidFill>
                  <a:srgbClr val="FF0000"/>
                </a:solidFill>
              </a:rPr>
              <a:t>לחוק הכשרות המשפטית </a:t>
            </a:r>
            <a:r>
              <a:rPr lang="he-IL" b="1" u="sng" dirty="0">
                <a:solidFill>
                  <a:srgbClr val="FF0000"/>
                </a:solidFill>
              </a:rPr>
              <a:t>והאפוטרופסות</a:t>
            </a:r>
            <a:br>
              <a:rPr lang="he-IL" b="1" dirty="0">
                <a:solidFill>
                  <a:srgbClr val="FF0000"/>
                </a:solidFill>
              </a:rPr>
            </a:br>
            <a:br>
              <a:rPr lang="he-IL" b="1" dirty="0">
                <a:solidFill>
                  <a:srgbClr val="FF0000"/>
                </a:solidFill>
              </a:rPr>
            </a:br>
            <a:r>
              <a:rPr lang="he-IL" sz="3600" b="1" dirty="0">
                <a:solidFill>
                  <a:srgbClr val="FF0000"/>
                </a:solidFill>
              </a:rPr>
              <a:t>שינוי מהותי בהתייחסות למינוי אפוטרופוס / שמיעת האדם </a:t>
            </a:r>
            <a:r>
              <a:rPr lang="he-IL" sz="3600" b="1" dirty="0" err="1">
                <a:solidFill>
                  <a:srgbClr val="FF0000"/>
                </a:solidFill>
              </a:rPr>
              <a:t>בענינו</a:t>
            </a:r>
            <a:r>
              <a:rPr lang="he-IL" sz="3600" b="1">
                <a:solidFill>
                  <a:srgbClr val="FF0000"/>
                </a:solidFill>
              </a:rPr>
              <a:t> דנים / הוספת </a:t>
            </a:r>
            <a:r>
              <a:rPr lang="he-IL" sz="3600" b="1" dirty="0">
                <a:solidFill>
                  <a:srgbClr val="FF0000"/>
                </a:solidFill>
              </a:rPr>
              <a:t>מנגנונים משפטיים חדשים בנושא </a:t>
            </a:r>
            <a:r>
              <a:rPr lang="he-IL" sz="3600" b="1" dirty="0" err="1">
                <a:solidFill>
                  <a:srgbClr val="FF0000"/>
                </a:solidFill>
              </a:rPr>
              <a:t>יפוי</a:t>
            </a:r>
            <a:r>
              <a:rPr lang="he-IL" sz="3600" b="1" dirty="0">
                <a:solidFill>
                  <a:srgbClr val="FF0000"/>
                </a:solidFill>
              </a:rPr>
              <a:t> </a:t>
            </a:r>
            <a:r>
              <a:rPr lang="he-IL" sz="3600" b="1" dirty="0" err="1">
                <a:solidFill>
                  <a:srgbClr val="FF0000"/>
                </a:solidFill>
              </a:rPr>
              <a:t>כח</a:t>
            </a:r>
            <a:r>
              <a:rPr lang="he-IL" sz="3600" b="1" dirty="0">
                <a:solidFill>
                  <a:srgbClr val="FF0000"/>
                </a:solidFill>
              </a:rPr>
              <a:t> מתמשך .</a:t>
            </a:r>
            <a:endParaRPr lang="en-US" sz="3600" b="1" dirty="0">
              <a:solidFill>
                <a:srgbClr val="FF0000"/>
              </a:solidFill>
            </a:endParaRPr>
          </a:p>
        </p:txBody>
      </p:sp>
      <p:sp>
        <p:nvSpPr>
          <p:cNvPr id="5" name="מציין מיקום של תאריך 4">
            <a:extLst>
              <a:ext uri="{FF2B5EF4-FFF2-40B4-BE49-F238E27FC236}">
                <a16:creationId xmlns:a16="http://schemas.microsoft.com/office/drawing/2014/main" id="{93D18622-4D01-4798-4CE3-F39C1B22807D}"/>
              </a:ext>
            </a:extLst>
          </p:cNvPr>
          <p:cNvSpPr>
            <a:spLocks noGrp="1"/>
          </p:cNvSpPr>
          <p:nvPr>
            <p:ph type="dt" sz="quarter" idx="10"/>
          </p:nvPr>
        </p:nvSpPr>
        <p:spPr/>
        <p:txBody>
          <a:bodyPr/>
          <a:lstStyle/>
          <a:p>
            <a:pPr>
              <a:defRPr/>
            </a:pPr>
            <a:fld id="{B5AAC492-D362-44D3-9EA6-F06C92FAB037}" type="datetime8">
              <a:rPr lang="he-IL"/>
              <a:pPr>
                <a:defRPr/>
              </a:pPr>
              <a:t>11 יוני 23</a:t>
            </a:fld>
            <a:endParaRPr lang="en-US"/>
          </a:p>
        </p:txBody>
      </p:sp>
      <p:sp>
        <p:nvSpPr>
          <p:cNvPr id="6" name="מציין מיקום של כותרת תחתונה 5">
            <a:extLst>
              <a:ext uri="{FF2B5EF4-FFF2-40B4-BE49-F238E27FC236}">
                <a16:creationId xmlns:a16="http://schemas.microsoft.com/office/drawing/2014/main" id="{9CF7858D-1674-E5B9-08F0-BC092FA8D258}"/>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6">
            <a:extLst>
              <a:ext uri="{FF2B5EF4-FFF2-40B4-BE49-F238E27FC236}">
                <a16:creationId xmlns:a16="http://schemas.microsoft.com/office/drawing/2014/main" id="{F15E9C04-BCA9-F51E-9380-C24E6A3528DA}"/>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F0334D36-C957-4D44-913D-1F0067D20B77}" type="slidenum">
              <a:rPr lang="he-IL" altLang="he-IL" sz="1400" smtClean="0">
                <a:latin typeface="Arial" panose="020B0604020202020204" pitchFamily="34" charset="0"/>
              </a:rPr>
              <a:pPr rtl="0">
                <a:spcBef>
                  <a:spcPct val="0"/>
                </a:spcBef>
                <a:buClrTx/>
                <a:buSzTx/>
                <a:buFontTx/>
                <a:buNone/>
                <a:defRPr/>
              </a:pPr>
              <a:t>13</a:t>
            </a:fld>
            <a:endParaRPr lang="en-US" altLang="he-IL" sz="140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793C3BC-9D62-63EE-245E-48CE70E4FA52}"/>
              </a:ext>
            </a:extLst>
          </p:cNvPr>
          <p:cNvSpPr>
            <a:spLocks noGrp="1"/>
          </p:cNvSpPr>
          <p:nvPr>
            <p:ph type="title"/>
          </p:nvPr>
        </p:nvSpPr>
        <p:spPr/>
        <p:txBody>
          <a:bodyPr/>
          <a:lstStyle/>
          <a:p>
            <a:pPr algn="just">
              <a:defRPr/>
            </a:pPr>
            <a:r>
              <a:rPr lang="he-IL" dirty="0" err="1"/>
              <a:t>יפוי</a:t>
            </a:r>
            <a:r>
              <a:rPr lang="he-IL" dirty="0"/>
              <a:t> כח מתמשך – </a:t>
            </a:r>
            <a:r>
              <a:rPr lang="he-IL" dirty="0" err="1"/>
              <a:t>יפוי</a:t>
            </a:r>
            <a:r>
              <a:rPr lang="he-IL" dirty="0"/>
              <a:t> כח נוטריוני</a:t>
            </a:r>
            <a:br>
              <a:rPr lang="he-IL" dirty="0"/>
            </a:br>
            <a:r>
              <a:rPr lang="he-IL" dirty="0" err="1"/>
              <a:t>יפוי</a:t>
            </a:r>
            <a:r>
              <a:rPr lang="he-IL" dirty="0"/>
              <a:t> כח מתמשך  - </a:t>
            </a:r>
            <a:r>
              <a:rPr lang="he-IL" dirty="0" err="1"/>
              <a:t>יפוי</a:t>
            </a:r>
            <a:r>
              <a:rPr lang="he-IL" dirty="0"/>
              <a:t> כח כללי</a:t>
            </a:r>
          </a:p>
        </p:txBody>
      </p:sp>
      <p:sp>
        <p:nvSpPr>
          <p:cNvPr id="4" name="מציין מיקום טקסט 3">
            <a:extLst>
              <a:ext uri="{FF2B5EF4-FFF2-40B4-BE49-F238E27FC236}">
                <a16:creationId xmlns:a16="http://schemas.microsoft.com/office/drawing/2014/main" id="{922927A3-9745-ECFF-36D3-46DC5F24CB84}"/>
              </a:ext>
            </a:extLst>
          </p:cNvPr>
          <p:cNvSpPr>
            <a:spLocks noGrp="1"/>
          </p:cNvSpPr>
          <p:nvPr>
            <p:ph type="body" sz="half" idx="2"/>
          </p:nvPr>
        </p:nvSpPr>
        <p:spPr>
          <a:xfrm>
            <a:off x="250825" y="1844675"/>
            <a:ext cx="8435975" cy="4175125"/>
          </a:xfrm>
        </p:spPr>
        <p:txBody>
          <a:bodyPr/>
          <a:lstStyle/>
          <a:p>
            <a:pPr>
              <a:defRPr/>
            </a:pPr>
            <a:r>
              <a:rPr lang="he-IL" sz="4000" dirty="0" err="1"/>
              <a:t>יפוי</a:t>
            </a:r>
            <a:r>
              <a:rPr lang="he-IL" sz="4000" dirty="0"/>
              <a:t> כח מתמשך – תומך החלטות</a:t>
            </a:r>
          </a:p>
          <a:p>
            <a:pPr>
              <a:defRPr/>
            </a:pPr>
            <a:r>
              <a:rPr lang="he-IL" sz="4000" dirty="0" err="1"/>
              <a:t>יפוי</a:t>
            </a:r>
            <a:r>
              <a:rPr lang="he-IL" sz="4000" dirty="0"/>
              <a:t> כח מתמשך – חוק החולה הנוטה למות</a:t>
            </a:r>
          </a:p>
          <a:p>
            <a:pPr>
              <a:defRPr/>
            </a:pPr>
            <a:r>
              <a:rPr lang="he-IL" sz="4000" dirty="0" err="1"/>
              <a:t>יפוי</a:t>
            </a:r>
            <a:r>
              <a:rPr lang="he-IL" sz="4000" dirty="0"/>
              <a:t> כח מתמשך – צוואה</a:t>
            </a:r>
          </a:p>
          <a:p>
            <a:pPr>
              <a:defRPr/>
            </a:pPr>
            <a:r>
              <a:rPr lang="he-IL" sz="4000" dirty="0" err="1"/>
              <a:t>יפוי</a:t>
            </a:r>
            <a:r>
              <a:rPr lang="he-IL" sz="4000" dirty="0"/>
              <a:t> כח מתמשך – אפוטרופסות</a:t>
            </a:r>
          </a:p>
          <a:p>
            <a:pPr>
              <a:defRPr/>
            </a:pPr>
            <a:endParaRPr lang="he-IL" dirty="0"/>
          </a:p>
        </p:txBody>
      </p:sp>
      <p:sp>
        <p:nvSpPr>
          <p:cNvPr id="5" name="מציין מיקום של תאריך 4">
            <a:extLst>
              <a:ext uri="{FF2B5EF4-FFF2-40B4-BE49-F238E27FC236}">
                <a16:creationId xmlns:a16="http://schemas.microsoft.com/office/drawing/2014/main" id="{FE20B659-58C4-D520-5004-404717E17265}"/>
              </a:ext>
            </a:extLst>
          </p:cNvPr>
          <p:cNvSpPr>
            <a:spLocks noGrp="1"/>
          </p:cNvSpPr>
          <p:nvPr>
            <p:ph type="dt" sz="quarter" idx="10"/>
          </p:nvPr>
        </p:nvSpPr>
        <p:spPr/>
        <p:txBody>
          <a:bodyPr/>
          <a:lstStyle/>
          <a:p>
            <a:pPr>
              <a:defRPr/>
            </a:pPr>
            <a:fld id="{EA31DE26-CEFB-45B5-A7AC-DA76B70ED9EE}" type="datetime8">
              <a:rPr lang="he-IL" smtClean="0"/>
              <a:pPr>
                <a:defRPr/>
              </a:pPr>
              <a:t>11 יוני 23</a:t>
            </a:fld>
            <a:endParaRPr lang="en-US"/>
          </a:p>
        </p:txBody>
      </p:sp>
      <p:sp>
        <p:nvSpPr>
          <p:cNvPr id="6" name="מציין מיקום של כותרת תחתונה 5">
            <a:extLst>
              <a:ext uri="{FF2B5EF4-FFF2-40B4-BE49-F238E27FC236}">
                <a16:creationId xmlns:a16="http://schemas.microsoft.com/office/drawing/2014/main" id="{3F69D091-B3E4-32E5-9A38-9067B7621617}"/>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6">
            <a:extLst>
              <a:ext uri="{FF2B5EF4-FFF2-40B4-BE49-F238E27FC236}">
                <a16:creationId xmlns:a16="http://schemas.microsoft.com/office/drawing/2014/main" id="{0E9061AB-43EC-4A51-5199-C11DF86281E5}"/>
              </a:ext>
            </a:extLst>
          </p:cNvPr>
          <p:cNvSpPr>
            <a:spLocks noGrp="1"/>
          </p:cNvSpPr>
          <p:nvPr>
            <p:ph type="sldNum" sz="quarter" idx="12"/>
          </p:nvPr>
        </p:nvSpPr>
        <p:spPr/>
        <p:txBody>
          <a:bodyPr/>
          <a:lstStyle/>
          <a:p>
            <a:pPr>
              <a:defRPr/>
            </a:pPr>
            <a:fld id="{7218DAAE-1B4E-40AA-B294-BD785219B7F2}" type="slidenum">
              <a:rPr lang="he-IL" altLang="he-IL" smtClean="0"/>
              <a:pPr>
                <a:defRPr/>
              </a:pPr>
              <a:t>14</a:t>
            </a:fld>
            <a:endParaRPr lang="en-US" altLang="he-I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F7E929F-6D05-ADA4-00FE-38F4D22E4022}"/>
              </a:ext>
            </a:extLst>
          </p:cNvPr>
          <p:cNvSpPr>
            <a:spLocks noGrp="1"/>
          </p:cNvSpPr>
          <p:nvPr>
            <p:ph type="title"/>
          </p:nvPr>
        </p:nvSpPr>
        <p:spPr/>
        <p:txBody>
          <a:bodyPr/>
          <a:lstStyle/>
          <a:p>
            <a:pPr algn="ctr">
              <a:defRPr/>
            </a:pPr>
            <a:r>
              <a:rPr lang="he-IL" b="1" dirty="0">
                <a:solidFill>
                  <a:srgbClr val="FFFF00"/>
                </a:solidFill>
              </a:rPr>
              <a:t>"תומך החלטות"</a:t>
            </a:r>
            <a:br>
              <a:rPr lang="he-IL" b="1" dirty="0">
                <a:solidFill>
                  <a:srgbClr val="FFFF00"/>
                </a:solidFill>
              </a:rPr>
            </a:br>
            <a:r>
              <a:rPr lang="he-IL" b="1" dirty="0">
                <a:solidFill>
                  <a:srgbClr val="FFFF00"/>
                </a:solidFill>
              </a:rPr>
              <a:t>(חלופה לאפוטרופסות)</a:t>
            </a:r>
            <a:endParaRPr lang="en-US" b="1" dirty="0">
              <a:solidFill>
                <a:srgbClr val="FFFF00"/>
              </a:solidFill>
            </a:endParaRPr>
          </a:p>
        </p:txBody>
      </p:sp>
      <p:sp>
        <p:nvSpPr>
          <p:cNvPr id="3" name="מציין מיקום תוכן 2">
            <a:extLst>
              <a:ext uri="{FF2B5EF4-FFF2-40B4-BE49-F238E27FC236}">
                <a16:creationId xmlns:a16="http://schemas.microsoft.com/office/drawing/2014/main" id="{62AE905F-341F-FA8F-99BA-7413E2811042}"/>
              </a:ext>
            </a:extLst>
          </p:cNvPr>
          <p:cNvSpPr>
            <a:spLocks noGrp="1"/>
          </p:cNvSpPr>
          <p:nvPr>
            <p:ph idx="1"/>
          </p:nvPr>
        </p:nvSpPr>
        <p:spPr>
          <a:xfrm>
            <a:off x="457200" y="1628775"/>
            <a:ext cx="8218488" cy="4391025"/>
          </a:xfrm>
        </p:spPr>
        <p:txBody>
          <a:bodyPr/>
          <a:lstStyle/>
          <a:p>
            <a:pPr>
              <a:defRPr/>
            </a:pPr>
            <a:r>
              <a:rPr lang="he-IL" dirty="0"/>
              <a:t>לא שולל מהנתמך את השליטה המלאה על אורח חייו, איכות חייו ורווחתו. מעצים אותו מעניק ביטחון מחזק עצמאות ואיננו מאיין של השליטה על חייו.</a:t>
            </a:r>
          </a:p>
          <a:p>
            <a:pPr>
              <a:defRPr/>
            </a:pPr>
            <a:r>
              <a:rPr lang="he-IL" dirty="0"/>
              <a:t>מינוי לתומך הוא לתקופה קצובה. את המינוי ניתן בכל עת לבטל על פי רצון החסוי. התומך מחויב לדווח על כך למחלקת הרווחה, ולהשתתף במפגש מקצועי אחת לחודש. </a:t>
            </a:r>
            <a:r>
              <a:rPr lang="he-IL" sz="2400" b="1" dirty="0">
                <a:solidFill>
                  <a:schemeClr val="accent2"/>
                </a:solidFill>
              </a:rPr>
              <a:t>(ש. </a:t>
            </a:r>
            <a:r>
              <a:rPr lang="he-IL" sz="2400" b="1" dirty="0" err="1">
                <a:solidFill>
                  <a:schemeClr val="accent2"/>
                </a:solidFill>
              </a:rPr>
              <a:t>אספרנצה</a:t>
            </a:r>
            <a:r>
              <a:rPr lang="he-IL" sz="2400" b="1" dirty="0">
                <a:solidFill>
                  <a:schemeClr val="accent2"/>
                </a:solidFill>
              </a:rPr>
              <a:t> אלון החלטה בתיק אפ' חיפה  3640-01-15 מיום 08.04.2015</a:t>
            </a:r>
          </a:p>
          <a:p>
            <a:pPr>
              <a:defRPr/>
            </a:pPr>
            <a:endParaRPr lang="en-US" dirty="0"/>
          </a:p>
        </p:txBody>
      </p:sp>
      <p:sp>
        <p:nvSpPr>
          <p:cNvPr id="4" name="מציין מיקום של תאריך 3">
            <a:extLst>
              <a:ext uri="{FF2B5EF4-FFF2-40B4-BE49-F238E27FC236}">
                <a16:creationId xmlns:a16="http://schemas.microsoft.com/office/drawing/2014/main" id="{83DB2EC8-3A44-B93B-4548-47D2547D4463}"/>
              </a:ext>
            </a:extLst>
          </p:cNvPr>
          <p:cNvSpPr>
            <a:spLocks noGrp="1"/>
          </p:cNvSpPr>
          <p:nvPr>
            <p:ph type="dt" sz="quarter" idx="10"/>
          </p:nvPr>
        </p:nvSpPr>
        <p:spPr/>
        <p:txBody>
          <a:bodyPr/>
          <a:lstStyle/>
          <a:p>
            <a:pPr>
              <a:defRPr/>
            </a:pPr>
            <a:fld id="{C1E4875D-5D47-4304-86E5-5E6EF1D4C2A3}"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DB5C4A67-D768-463E-FDB8-B207E24A3916}"/>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7EDCD7A2-1F38-1669-6483-5DD019CE3B21}"/>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112F788C-86E7-44F2-A88A-1B8678516741}" type="slidenum">
              <a:rPr lang="he-IL" altLang="he-IL" sz="1400" smtClean="0">
                <a:latin typeface="Arial" panose="020B0604020202020204" pitchFamily="34" charset="0"/>
              </a:rPr>
              <a:pPr rtl="0">
                <a:spcBef>
                  <a:spcPct val="0"/>
                </a:spcBef>
                <a:buClrTx/>
                <a:buSzTx/>
                <a:buFontTx/>
                <a:buNone/>
                <a:defRPr/>
              </a:pPr>
              <a:t>15</a:t>
            </a:fld>
            <a:endParaRPr lang="en-US" altLang="he-IL" sz="1400">
              <a:latin typeface="Arial" panose="020B0604020202020204" pitchFamily="34"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FE91452D-0957-6BAC-3145-1D447BA31193}"/>
              </a:ext>
            </a:extLst>
          </p:cNvPr>
          <p:cNvSpPr>
            <a:spLocks noGrp="1"/>
          </p:cNvSpPr>
          <p:nvPr>
            <p:ph idx="1"/>
          </p:nvPr>
        </p:nvSpPr>
        <p:spPr>
          <a:xfrm>
            <a:off x="684213" y="333375"/>
            <a:ext cx="8208962" cy="5832475"/>
          </a:xfrm>
        </p:spPr>
        <p:txBody>
          <a:bodyPr/>
          <a:lstStyle/>
          <a:p>
            <a:pPr>
              <a:defRPr/>
            </a:pPr>
            <a:r>
              <a:rPr lang="he-IL" dirty="0"/>
              <a:t>חלופה לאפוטרופסות </a:t>
            </a:r>
            <a:r>
              <a:rPr lang="he-IL" b="1" dirty="0">
                <a:solidFill>
                  <a:srgbClr val="FFFF00"/>
                </a:solidFill>
                <a:effectLst/>
              </a:rPr>
              <a:t>-"קבלת החלטות נתמכת". </a:t>
            </a:r>
            <a:r>
              <a:rPr lang="he-IL" dirty="0"/>
              <a:t>אנשים שזקוקים לסיוע כדי לקבל החלטות יוכלו לבקש  חלופה שונה </a:t>
            </a:r>
            <a:r>
              <a:rPr lang="he-IL" dirty="0" err="1"/>
              <a:t>מאפטרופסות</a:t>
            </a:r>
            <a:r>
              <a:rPr lang="he-IL" dirty="0"/>
              <a:t> - מינוי של תומך אשר יסייע להם בהליך בירור רצונם ומימושו. </a:t>
            </a:r>
          </a:p>
          <a:p>
            <a:pPr>
              <a:defRPr/>
            </a:pPr>
            <a:r>
              <a:rPr lang="he-IL" dirty="0"/>
              <a:t>התהליך יקבע בתקנות ששר המשפטים יתקין  בשנתיים הקרובות כדי להסביר מהי הפרוצדורה למינוי תומך, מי יכול לשמש כתומך, הקמת נהגנון פיקוח וכד' </a:t>
            </a:r>
          </a:p>
          <a:p>
            <a:pPr>
              <a:defRPr/>
            </a:pPr>
            <a:endParaRPr lang="he-IL" dirty="0"/>
          </a:p>
          <a:p>
            <a:pPr>
              <a:defRPr/>
            </a:pPr>
            <a:r>
              <a:rPr lang="he-IL" dirty="0"/>
              <a:t>יכנס לתוקף באפריל 2018 </a:t>
            </a:r>
          </a:p>
          <a:p>
            <a:pPr>
              <a:defRPr/>
            </a:pPr>
            <a:r>
              <a:rPr lang="he-IL" dirty="0"/>
              <a:t> </a:t>
            </a:r>
            <a:endParaRPr lang="en-US" dirty="0"/>
          </a:p>
        </p:txBody>
      </p:sp>
      <p:sp>
        <p:nvSpPr>
          <p:cNvPr id="4" name="מציין מיקום של תאריך 3">
            <a:extLst>
              <a:ext uri="{FF2B5EF4-FFF2-40B4-BE49-F238E27FC236}">
                <a16:creationId xmlns:a16="http://schemas.microsoft.com/office/drawing/2014/main" id="{8B59F23D-421C-BFE7-4D8C-C4E717D7D5D1}"/>
              </a:ext>
            </a:extLst>
          </p:cNvPr>
          <p:cNvSpPr>
            <a:spLocks noGrp="1"/>
          </p:cNvSpPr>
          <p:nvPr>
            <p:ph type="dt" sz="quarter" idx="10"/>
          </p:nvPr>
        </p:nvSpPr>
        <p:spPr/>
        <p:txBody>
          <a:bodyPr/>
          <a:lstStyle/>
          <a:p>
            <a:pPr>
              <a:defRPr/>
            </a:pPr>
            <a:fld id="{AF1A1ACE-0718-43D6-B054-4AB0E325FFCB}"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D99DE9FB-1DAE-7EAE-2572-BA2DAB761190}"/>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EA7013B5-128D-8EA1-B518-41134DF47436}"/>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8E62A8F1-4374-4416-8426-3332E01C2846}" type="slidenum">
              <a:rPr lang="he-IL" altLang="he-IL" sz="1400" smtClean="0">
                <a:latin typeface="Arial" panose="020B0604020202020204" pitchFamily="34" charset="0"/>
              </a:rPr>
              <a:pPr rtl="0">
                <a:spcBef>
                  <a:spcPct val="0"/>
                </a:spcBef>
                <a:buClrTx/>
                <a:buSzTx/>
                <a:buFontTx/>
                <a:buNone/>
                <a:defRPr/>
              </a:pPr>
              <a:t>16</a:t>
            </a:fld>
            <a:endParaRPr lang="en-US" altLang="he-IL" sz="1400">
              <a:latin typeface="Arial" panose="020B0604020202020204" pitchFamily="34" charset="0"/>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CAC6DF9-1C99-D436-3DCE-0B2AE806BBEB}"/>
              </a:ext>
            </a:extLst>
          </p:cNvPr>
          <p:cNvSpPr>
            <a:spLocks noGrp="1"/>
          </p:cNvSpPr>
          <p:nvPr>
            <p:ph type="title"/>
          </p:nvPr>
        </p:nvSpPr>
        <p:spPr/>
        <p:txBody>
          <a:bodyPr/>
          <a:lstStyle/>
          <a:p>
            <a:pPr algn="ctr">
              <a:defRPr/>
            </a:pPr>
            <a:r>
              <a:rPr lang="he-IL" b="1" u="sng" dirty="0">
                <a:solidFill>
                  <a:srgbClr val="FFFF00"/>
                </a:solidFill>
                <a:effectLst/>
              </a:rPr>
              <a:t>ייפוי כוח מתמשך  </a:t>
            </a:r>
            <a:br>
              <a:rPr lang="he-IL" dirty="0">
                <a:effectLst/>
              </a:rPr>
            </a:br>
            <a:endParaRPr lang="en-US" dirty="0"/>
          </a:p>
        </p:txBody>
      </p:sp>
      <p:sp>
        <p:nvSpPr>
          <p:cNvPr id="3" name="מציין מיקום תוכן 2">
            <a:extLst>
              <a:ext uri="{FF2B5EF4-FFF2-40B4-BE49-F238E27FC236}">
                <a16:creationId xmlns:a16="http://schemas.microsoft.com/office/drawing/2014/main" id="{E3ADCBF1-E0E7-B403-498A-88C1E54518AA}"/>
              </a:ext>
            </a:extLst>
          </p:cNvPr>
          <p:cNvSpPr>
            <a:spLocks noGrp="1"/>
          </p:cNvSpPr>
          <p:nvPr>
            <p:ph idx="1"/>
          </p:nvPr>
        </p:nvSpPr>
        <p:spPr>
          <a:xfrm>
            <a:off x="457200" y="981075"/>
            <a:ext cx="8362950" cy="5038725"/>
          </a:xfrm>
        </p:spPr>
        <p:txBody>
          <a:bodyPr/>
          <a:lstStyle/>
          <a:p>
            <a:pPr>
              <a:defRPr/>
            </a:pPr>
            <a:r>
              <a:rPr lang="he-IL" dirty="0">
                <a:effectLst/>
              </a:rPr>
              <a:t>מסמך משפטי המאפשר לכל אדם בגיר (מעל גיל 18) לקבוע כיצד ועל ידי מי יטופלו ענייניו (כספיים/</a:t>
            </a:r>
            <a:r>
              <a:rPr lang="he-IL" dirty="0" err="1">
                <a:effectLst/>
              </a:rPr>
              <a:t>רכושיים</a:t>
            </a:r>
            <a:r>
              <a:rPr lang="he-IL" dirty="0">
                <a:effectLst/>
              </a:rPr>
              <a:t> בכלל/רפואיים/אישיים) בעתיד כאשר לא יוכל לטפל בכך בעצמו, בתנאי שהוא מבין את המשמעות, המטרות והתוצאות של מתן ייפוי הכוח המתמשך.</a:t>
            </a:r>
          </a:p>
          <a:p>
            <a:pPr>
              <a:defRPr/>
            </a:pPr>
            <a:r>
              <a:rPr lang="he-IL" dirty="0">
                <a:effectLst/>
              </a:rPr>
              <a:t>מאפשר לקבוע מראש איסור על שינוי </a:t>
            </a:r>
            <a:r>
              <a:rPr lang="he-IL" dirty="0" err="1">
                <a:effectLst/>
              </a:rPr>
              <a:t>יפוי</a:t>
            </a:r>
            <a:r>
              <a:rPr lang="he-IL" dirty="0">
                <a:effectLst/>
              </a:rPr>
              <a:t> </a:t>
            </a:r>
            <a:r>
              <a:rPr lang="he-IL" dirty="0" err="1">
                <a:effectLst/>
              </a:rPr>
              <a:t>הכח</a:t>
            </a:r>
            <a:r>
              <a:rPr lang="he-IL" dirty="0">
                <a:effectLst/>
              </a:rPr>
              <a:t> גם אם מיפה </a:t>
            </a:r>
            <a:r>
              <a:rPr lang="he-IL" dirty="0" err="1">
                <a:effectLst/>
              </a:rPr>
              <a:t>הכח</a:t>
            </a:r>
            <a:r>
              <a:rPr lang="he-IL" dirty="0">
                <a:effectLst/>
              </a:rPr>
              <a:t> יבקש זאת </a:t>
            </a:r>
          </a:p>
          <a:p>
            <a:pPr>
              <a:defRPr/>
            </a:pPr>
            <a:r>
              <a:rPr lang="he-IL" dirty="0"/>
              <a:t>יכנס לתוקף כאשר מיופה </a:t>
            </a:r>
            <a:r>
              <a:rPr lang="he-IL" dirty="0" err="1"/>
              <a:t>הכח</a:t>
            </a:r>
            <a:r>
              <a:rPr lang="he-IL" dirty="0"/>
              <a:t> </a:t>
            </a:r>
            <a:r>
              <a:rPr lang="he-IL"/>
              <a:t>יסכים לכך</a:t>
            </a:r>
            <a:endParaRPr lang="en-US" dirty="0"/>
          </a:p>
        </p:txBody>
      </p:sp>
      <p:sp>
        <p:nvSpPr>
          <p:cNvPr id="4" name="מציין מיקום של תאריך 3">
            <a:extLst>
              <a:ext uri="{FF2B5EF4-FFF2-40B4-BE49-F238E27FC236}">
                <a16:creationId xmlns:a16="http://schemas.microsoft.com/office/drawing/2014/main" id="{BE24AFB7-B4D2-C6A8-16D3-68387FD24B02}"/>
              </a:ext>
            </a:extLst>
          </p:cNvPr>
          <p:cNvSpPr>
            <a:spLocks noGrp="1"/>
          </p:cNvSpPr>
          <p:nvPr>
            <p:ph type="dt" sz="quarter" idx="10"/>
          </p:nvPr>
        </p:nvSpPr>
        <p:spPr/>
        <p:txBody>
          <a:bodyPr/>
          <a:lstStyle/>
          <a:p>
            <a:pPr>
              <a:defRPr/>
            </a:pPr>
            <a:fld id="{A82425C6-7BA4-47D3-B913-6FFF69A0C854}"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291016F0-78A7-75CC-A352-817CA530D00E}"/>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3B5897D4-6A05-5E39-0675-84C59FDA1575}"/>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2AAC05A4-7365-4DCE-AEE2-E322CE570AF0}" type="slidenum">
              <a:rPr lang="he-IL" altLang="he-IL" sz="1400" smtClean="0">
                <a:latin typeface="Arial" panose="020B0604020202020204" pitchFamily="34" charset="0"/>
              </a:rPr>
              <a:pPr rtl="0">
                <a:spcBef>
                  <a:spcPct val="0"/>
                </a:spcBef>
                <a:buClrTx/>
                <a:buSzTx/>
                <a:buFontTx/>
                <a:buNone/>
                <a:defRPr/>
              </a:pPr>
              <a:t>17</a:t>
            </a:fld>
            <a:endParaRPr lang="en-US" altLang="he-IL" sz="140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מציין מיקום תוכן 2">
            <a:extLst>
              <a:ext uri="{FF2B5EF4-FFF2-40B4-BE49-F238E27FC236}">
                <a16:creationId xmlns:a16="http://schemas.microsoft.com/office/drawing/2014/main" id="{95BC0512-EE35-0AA5-AC0C-F04161212D12}"/>
              </a:ext>
            </a:extLst>
          </p:cNvPr>
          <p:cNvSpPr>
            <a:spLocks noGrp="1"/>
          </p:cNvSpPr>
          <p:nvPr>
            <p:ph idx="1"/>
          </p:nvPr>
        </p:nvSpPr>
        <p:spPr>
          <a:xfrm>
            <a:off x="539750" y="333375"/>
            <a:ext cx="8280400" cy="6048375"/>
          </a:xfrm>
        </p:spPr>
        <p:txBody>
          <a:bodyPr/>
          <a:lstStyle/>
          <a:p>
            <a:pPr algn="ctr">
              <a:defRPr/>
            </a:pPr>
            <a:r>
              <a:rPr lang="he-IL" altLang="en-US" sz="4000" b="1" dirty="0">
                <a:solidFill>
                  <a:schemeClr val="accent6">
                    <a:lumMod val="40000"/>
                    <a:lumOff val="60000"/>
                  </a:schemeClr>
                </a:solidFill>
                <a:effectLst/>
              </a:rPr>
              <a:t>ייפוי כוח מתמשך והנחיות מקדימות  (נכנס לתוקף באפריל  2017)</a:t>
            </a:r>
            <a:endParaRPr lang="en-US" altLang="en-US" sz="4000" b="1" dirty="0">
              <a:solidFill>
                <a:schemeClr val="accent6">
                  <a:lumMod val="40000"/>
                  <a:lumOff val="60000"/>
                </a:schemeClr>
              </a:solidFill>
              <a:effectLst/>
            </a:endParaRPr>
          </a:p>
          <a:p>
            <a:pPr>
              <a:defRPr/>
            </a:pPr>
            <a:r>
              <a:rPr lang="he-IL" altLang="en-US" b="1" u="sng" dirty="0">
                <a:effectLst/>
              </a:rPr>
              <a:t>ייפוי כוח רגיל </a:t>
            </a:r>
            <a:r>
              <a:rPr lang="he-IL" altLang="en-US" dirty="0">
                <a:effectLst/>
              </a:rPr>
              <a:t>- בטל בזמן שאדם חדל להיות כשיר לקבל החלטות. </a:t>
            </a:r>
          </a:p>
          <a:p>
            <a:pPr>
              <a:defRPr/>
            </a:pPr>
            <a:r>
              <a:rPr lang="he-IL" altLang="en-US" b="1" u="sng" dirty="0">
                <a:effectLst/>
              </a:rPr>
              <a:t>ייפוי כוח מתמשך  </a:t>
            </a:r>
            <a:r>
              <a:rPr lang="he-IL" altLang="en-US" b="1" dirty="0">
                <a:effectLst/>
              </a:rPr>
              <a:t>- נועד מראש להמשיך ולהיות בתוקף במקרה של העדר כשירות.</a:t>
            </a:r>
            <a:r>
              <a:rPr lang="he-IL" altLang="en-US" dirty="0">
                <a:effectLst/>
              </a:rPr>
              <a:t>  </a:t>
            </a:r>
          </a:p>
          <a:p>
            <a:pPr>
              <a:defRPr/>
            </a:pPr>
            <a:r>
              <a:rPr lang="he-IL" altLang="en-US" dirty="0">
                <a:effectLst/>
              </a:rPr>
              <a:t>מטרתו - למנוע את הצורך במסלול של אפוטרופסות, במקרה של פגיעה ביכולת קבלת ההחלטות (בשל דמנציה, מחלות </a:t>
            </a:r>
            <a:r>
              <a:rPr lang="he-IL" altLang="en-US" dirty="0" err="1">
                <a:effectLst/>
              </a:rPr>
              <a:t>נוירולגיות</a:t>
            </a:r>
            <a:r>
              <a:rPr lang="he-IL" altLang="en-US" dirty="0">
                <a:effectLst/>
              </a:rPr>
              <a:t>, סביב משבר פסיכוטי וכיוצא באלה).  </a:t>
            </a:r>
          </a:p>
        </p:txBody>
      </p:sp>
      <p:sp>
        <p:nvSpPr>
          <p:cNvPr id="4" name="מציין מיקום של תאריך 3">
            <a:extLst>
              <a:ext uri="{FF2B5EF4-FFF2-40B4-BE49-F238E27FC236}">
                <a16:creationId xmlns:a16="http://schemas.microsoft.com/office/drawing/2014/main" id="{AAC1BF1D-D23F-2138-50C0-9A8F4CD4503D}"/>
              </a:ext>
            </a:extLst>
          </p:cNvPr>
          <p:cNvSpPr>
            <a:spLocks noGrp="1"/>
          </p:cNvSpPr>
          <p:nvPr>
            <p:ph type="dt" sz="quarter" idx="10"/>
          </p:nvPr>
        </p:nvSpPr>
        <p:spPr/>
        <p:txBody>
          <a:bodyPr/>
          <a:lstStyle/>
          <a:p>
            <a:pPr>
              <a:defRPr/>
            </a:pPr>
            <a:fld id="{20EF4027-3486-46F1-9F9B-B47CA4E147EE}"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653466F9-F711-38F0-F756-88B39814A145}"/>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F9A8C930-024E-7E19-5FB1-A03E0DFEDB71}"/>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9FAB123B-C349-487E-BC0D-E8A83E310F82}" type="slidenum">
              <a:rPr lang="he-IL" altLang="he-IL" sz="1400" smtClean="0">
                <a:latin typeface="Arial" panose="020B0604020202020204" pitchFamily="34" charset="0"/>
              </a:rPr>
              <a:pPr rtl="0">
                <a:spcBef>
                  <a:spcPct val="0"/>
                </a:spcBef>
                <a:buClrTx/>
                <a:buSzTx/>
                <a:buFontTx/>
                <a:buNone/>
                <a:defRPr/>
              </a:pPr>
              <a:t>18</a:t>
            </a:fld>
            <a:endParaRPr lang="en-US" altLang="he-IL" sz="1400">
              <a:latin typeface="Arial" panose="020B0604020202020204" pitchFamily="34"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070007D-849B-4FBE-9606-ACED623EA140}"/>
              </a:ext>
            </a:extLst>
          </p:cNvPr>
          <p:cNvSpPr>
            <a:spLocks noGrp="1"/>
          </p:cNvSpPr>
          <p:nvPr>
            <p:ph idx="1"/>
          </p:nvPr>
        </p:nvSpPr>
        <p:spPr>
          <a:xfrm>
            <a:off x="457200" y="908050"/>
            <a:ext cx="8435975" cy="5111750"/>
          </a:xfrm>
        </p:spPr>
        <p:txBody>
          <a:bodyPr/>
          <a:lstStyle/>
          <a:p>
            <a:pPr>
              <a:defRPr/>
            </a:pPr>
            <a:r>
              <a:rPr lang="he-IL" dirty="0">
                <a:effectLst/>
              </a:rPr>
              <a:t>כלי משפטי המאפשר לתכנן ולבחור אופן התנהלות בעתיד במקרה של גריעת כשירות ויכולת החלטה החותם מגדיר את הנסיבות, הנושאים וההחלטות לרבות נושאי רכוש, נושאים אישיים ורפואיים בהם יש להפעיל את ייפוי </a:t>
            </a:r>
            <a:r>
              <a:rPr lang="he-IL" dirty="0" err="1">
                <a:effectLst/>
              </a:rPr>
              <a:t>הכח</a:t>
            </a:r>
            <a:r>
              <a:rPr lang="he-IL" dirty="0">
                <a:effectLst/>
              </a:rPr>
              <a:t>)</a:t>
            </a:r>
          </a:p>
          <a:p>
            <a:pPr>
              <a:defRPr/>
            </a:pPr>
            <a:endParaRPr lang="he-IL" dirty="0">
              <a:effectLst/>
            </a:endParaRPr>
          </a:p>
          <a:p>
            <a:pPr>
              <a:defRPr/>
            </a:pPr>
            <a:r>
              <a:rPr lang="he-IL" dirty="0">
                <a:effectLst/>
              </a:rPr>
              <a:t>יכול לערוך אותו רק </a:t>
            </a:r>
            <a:r>
              <a:rPr lang="he-IL" b="1" u="sng" dirty="0">
                <a:effectLst/>
              </a:rPr>
              <a:t>עוה"ד שעבר הכשרה </a:t>
            </a:r>
            <a:r>
              <a:rPr lang="he-IL" u="sng" dirty="0">
                <a:effectLst/>
              </a:rPr>
              <a:t>ע"י משרד המשפטים</a:t>
            </a:r>
            <a:r>
              <a:rPr lang="he-IL" dirty="0">
                <a:effectLst/>
              </a:rPr>
              <a:t> </a:t>
            </a:r>
            <a:r>
              <a:rPr lang="he-IL" b="1" u="sng" dirty="0">
                <a:effectLst/>
              </a:rPr>
              <a:t>ויש לו "כרטיס חכם" </a:t>
            </a:r>
            <a:r>
              <a:rPr lang="he-IL" dirty="0">
                <a:effectLst/>
              </a:rPr>
              <a:t>תקשורת ישירה למשרד המשפטים אתר האפוטרופוס הכללי  </a:t>
            </a:r>
            <a:endParaRPr lang="en-US" dirty="0">
              <a:effectLst/>
            </a:endParaRPr>
          </a:p>
          <a:p>
            <a:pPr>
              <a:defRPr/>
            </a:pPr>
            <a:endParaRPr lang="en-US" dirty="0"/>
          </a:p>
        </p:txBody>
      </p:sp>
      <p:sp>
        <p:nvSpPr>
          <p:cNvPr id="4" name="מציין מיקום של תאריך 3">
            <a:extLst>
              <a:ext uri="{FF2B5EF4-FFF2-40B4-BE49-F238E27FC236}">
                <a16:creationId xmlns:a16="http://schemas.microsoft.com/office/drawing/2014/main" id="{EF870886-35F3-D835-1592-48F58E3E67E1}"/>
              </a:ext>
            </a:extLst>
          </p:cNvPr>
          <p:cNvSpPr>
            <a:spLocks noGrp="1"/>
          </p:cNvSpPr>
          <p:nvPr>
            <p:ph type="dt" sz="quarter" idx="10"/>
          </p:nvPr>
        </p:nvSpPr>
        <p:spPr/>
        <p:txBody>
          <a:bodyPr/>
          <a:lstStyle/>
          <a:p>
            <a:pPr>
              <a:defRPr/>
            </a:pPr>
            <a:fld id="{8B7F15B4-EAAD-4F5E-99F5-54A4E5CF006D}"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D4CCB085-C420-6B3E-CC07-CCA4C1234CF4}"/>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238D76B5-8ACF-D564-DDC8-FA05F66D8954}"/>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1B507BE1-415A-4EA1-A42F-3CC88AF10415}" type="slidenum">
              <a:rPr lang="he-IL" altLang="he-IL" sz="1400" smtClean="0">
                <a:latin typeface="Arial" panose="020B0604020202020204" pitchFamily="34" charset="0"/>
              </a:rPr>
              <a:pPr rtl="0">
                <a:spcBef>
                  <a:spcPct val="0"/>
                </a:spcBef>
                <a:buClrTx/>
                <a:buSzTx/>
                <a:buFontTx/>
                <a:buNone/>
                <a:defRPr/>
              </a:pPr>
              <a:t>19</a:t>
            </a:fld>
            <a:endParaRPr lang="en-US" altLang="he-IL" sz="1400">
              <a:latin typeface="Arial" panose="020B0604020202020204" pitchFamily="34"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a:extLst>
              <a:ext uri="{FF2B5EF4-FFF2-40B4-BE49-F238E27FC236}">
                <a16:creationId xmlns:a16="http://schemas.microsoft.com/office/drawing/2014/main" id="{6FF0591A-E131-9E83-BFC0-65120F6C90C0}"/>
              </a:ext>
            </a:extLst>
          </p:cNvPr>
          <p:cNvSpPr>
            <a:spLocks noGrp="1"/>
          </p:cNvSpPr>
          <p:nvPr>
            <p:ph type="dt" sz="quarter" idx="10"/>
          </p:nvPr>
        </p:nvSpPr>
        <p:spPr/>
        <p:txBody>
          <a:bodyPr/>
          <a:lstStyle/>
          <a:p>
            <a:pPr>
              <a:defRPr/>
            </a:pPr>
            <a:fld id="{26F6AB8A-14F3-4DAB-8B07-4A09EF029D79}"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4EB9C56F-649B-087B-BFAA-FE0F2BAC079A}"/>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3777FCA7-EAA6-CBC7-A518-E01356B31D67}"/>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BEA68572-A473-42B9-A7A9-0CD90A311A3F}" type="slidenum">
              <a:rPr lang="he-IL" altLang="he-IL" sz="1400" smtClean="0">
                <a:latin typeface="Arial" panose="020B0604020202020204" pitchFamily="34" charset="0"/>
              </a:rPr>
              <a:pPr rtl="0">
                <a:spcBef>
                  <a:spcPct val="0"/>
                </a:spcBef>
                <a:buClrTx/>
                <a:buSzTx/>
                <a:buFontTx/>
                <a:buNone/>
                <a:defRPr/>
              </a:pPr>
              <a:t>2</a:t>
            </a:fld>
            <a:endParaRPr lang="en-US" altLang="he-IL" sz="1400">
              <a:latin typeface="Arial" panose="020B0604020202020204" pitchFamily="34" charset="0"/>
            </a:endParaRPr>
          </a:p>
        </p:txBody>
      </p:sp>
      <p:sp>
        <p:nvSpPr>
          <p:cNvPr id="72706" name="Rectangle 2">
            <a:extLst>
              <a:ext uri="{FF2B5EF4-FFF2-40B4-BE49-F238E27FC236}">
                <a16:creationId xmlns:a16="http://schemas.microsoft.com/office/drawing/2014/main" id="{C1EACFAF-7844-BEA7-9A8B-9A63BB3ED2EA}"/>
              </a:ext>
            </a:extLst>
          </p:cNvPr>
          <p:cNvSpPr>
            <a:spLocks noGrp="1" noChangeArrowheads="1"/>
          </p:cNvSpPr>
          <p:nvPr>
            <p:ph type="title"/>
          </p:nvPr>
        </p:nvSpPr>
        <p:spPr>
          <a:xfrm>
            <a:off x="900113" y="188913"/>
            <a:ext cx="7632700" cy="1152525"/>
          </a:xfrm>
        </p:spPr>
        <p:txBody>
          <a:bodyPr/>
          <a:lstStyle/>
          <a:p>
            <a:pPr algn="ctr" eaLnBrk="1" hangingPunct="1">
              <a:defRPr/>
            </a:pPr>
            <a:r>
              <a:rPr lang="he-IL" b="1">
                <a:solidFill>
                  <a:srgbClr val="0000FF"/>
                </a:solidFill>
              </a:rPr>
              <a:t>חוק יסוד כבוד האדם וחירותו</a:t>
            </a:r>
            <a:endParaRPr lang="en-US" b="1">
              <a:solidFill>
                <a:srgbClr val="0000FF"/>
              </a:solidFill>
            </a:endParaRPr>
          </a:p>
        </p:txBody>
      </p:sp>
      <p:sp>
        <p:nvSpPr>
          <p:cNvPr id="72707" name="Rectangle 3">
            <a:extLst>
              <a:ext uri="{FF2B5EF4-FFF2-40B4-BE49-F238E27FC236}">
                <a16:creationId xmlns:a16="http://schemas.microsoft.com/office/drawing/2014/main" id="{2E782842-9BD7-1206-0EFD-B4E90D6B17D0}"/>
              </a:ext>
            </a:extLst>
          </p:cNvPr>
          <p:cNvSpPr>
            <a:spLocks noGrp="1" noChangeArrowheads="1"/>
          </p:cNvSpPr>
          <p:nvPr>
            <p:ph type="body" idx="1"/>
          </p:nvPr>
        </p:nvSpPr>
        <p:spPr>
          <a:xfrm>
            <a:off x="395288" y="1557338"/>
            <a:ext cx="8488362" cy="4608512"/>
          </a:xfrm>
        </p:spPr>
        <p:txBody>
          <a:bodyPr/>
          <a:lstStyle/>
          <a:p>
            <a:pPr eaLnBrk="1" hangingPunct="1">
              <a:lnSpc>
                <a:spcPct val="80000"/>
              </a:lnSpc>
              <a:buFontTx/>
              <a:buNone/>
              <a:defRPr/>
            </a:pPr>
            <a:r>
              <a:rPr lang="en-US" sz="1700"/>
              <a:t>1</a:t>
            </a:r>
            <a:r>
              <a:rPr lang="he-IL" sz="2000"/>
              <a:t>.</a:t>
            </a:r>
            <a:r>
              <a:rPr lang="he-IL" sz="2400"/>
              <a:t>	</a:t>
            </a:r>
            <a:r>
              <a:rPr lang="he-IL" sz="2400" b="1"/>
              <a:t>עקרונות יסוד (תיקון: תשנ"ד)</a:t>
            </a:r>
            <a:endParaRPr lang="en-US" sz="2400" b="1"/>
          </a:p>
          <a:p>
            <a:pPr eaLnBrk="1" hangingPunct="1">
              <a:lnSpc>
                <a:spcPct val="80000"/>
              </a:lnSpc>
              <a:buFontTx/>
              <a:buNone/>
              <a:defRPr/>
            </a:pPr>
            <a:r>
              <a:rPr lang="he-IL" sz="2400"/>
              <a:t>	זכויות היסוד של האדם בישראל מושתתות על ההכרה בערך האדם, בקדושת חייו  ובהיותו בן-חורין, והן יכובדו ברוח העקרונות שבהכרזה על הקמת מדינת ישראל</a:t>
            </a:r>
            <a:r>
              <a:rPr lang="en-US" sz="2400"/>
              <a:t>.</a:t>
            </a:r>
            <a:endParaRPr lang="he-IL" sz="2400"/>
          </a:p>
          <a:p>
            <a:pPr eaLnBrk="1" hangingPunct="1">
              <a:lnSpc>
                <a:spcPct val="80000"/>
              </a:lnSpc>
              <a:buFontTx/>
              <a:buNone/>
              <a:defRPr/>
            </a:pPr>
            <a:endParaRPr lang="en-US" sz="2400"/>
          </a:p>
          <a:p>
            <a:pPr eaLnBrk="1" hangingPunct="1">
              <a:lnSpc>
                <a:spcPct val="80000"/>
              </a:lnSpc>
              <a:buFontTx/>
              <a:buNone/>
              <a:defRPr/>
            </a:pPr>
            <a:r>
              <a:rPr lang="en-US" sz="2400"/>
              <a:t>1</a:t>
            </a:r>
            <a:r>
              <a:rPr lang="he-IL" sz="2400"/>
              <a:t>א. </a:t>
            </a:r>
            <a:r>
              <a:rPr lang="he-IL" sz="2400" b="1"/>
              <a:t>מטרה (תיקון: תשנ"ד)</a:t>
            </a:r>
            <a:endParaRPr lang="en-US" sz="2400" b="1"/>
          </a:p>
          <a:p>
            <a:pPr eaLnBrk="1" hangingPunct="1">
              <a:lnSpc>
                <a:spcPct val="80000"/>
              </a:lnSpc>
              <a:buFontTx/>
              <a:buNone/>
              <a:defRPr/>
            </a:pPr>
            <a:r>
              <a:rPr lang="he-IL" sz="2400"/>
              <a:t>	חוק-יסוד זה, מטרתו להגן על כבוד האדם וחירותו, כדי לעגן בחוק-יסוד את ערכיה של מדינת ישראל כמדינה יהודית ודמוקרטית</a:t>
            </a:r>
            <a:r>
              <a:rPr lang="en-US" sz="2400"/>
              <a:t>.</a:t>
            </a:r>
            <a:endParaRPr lang="he-IL" sz="2400"/>
          </a:p>
          <a:p>
            <a:pPr eaLnBrk="1" hangingPunct="1">
              <a:lnSpc>
                <a:spcPct val="80000"/>
              </a:lnSpc>
              <a:buFontTx/>
              <a:buNone/>
              <a:defRPr/>
            </a:pPr>
            <a:endParaRPr lang="en-US" sz="2400"/>
          </a:p>
          <a:p>
            <a:pPr eaLnBrk="1" hangingPunct="1">
              <a:lnSpc>
                <a:spcPct val="80000"/>
              </a:lnSpc>
              <a:buFontTx/>
              <a:buNone/>
              <a:defRPr/>
            </a:pPr>
            <a:r>
              <a:rPr lang="en-US" sz="2400" b="1"/>
              <a:t>2</a:t>
            </a:r>
            <a:r>
              <a:rPr lang="he-IL" sz="2400" b="1"/>
              <a:t>.	שמירה על החיים, הגוף והכבוד</a:t>
            </a:r>
            <a:endParaRPr lang="en-US" sz="2400" b="1"/>
          </a:p>
          <a:p>
            <a:pPr eaLnBrk="1" hangingPunct="1">
              <a:lnSpc>
                <a:spcPct val="80000"/>
              </a:lnSpc>
              <a:buFontTx/>
              <a:buNone/>
              <a:defRPr/>
            </a:pPr>
            <a:r>
              <a:rPr lang="he-IL" sz="2400"/>
              <a:t>	אין פוגעים בחייו, בגופו, או בכבודו של אדם באשר הוא אדם</a:t>
            </a:r>
            <a:r>
              <a:rPr lang="en-US" sz="2400"/>
              <a:t>.</a:t>
            </a:r>
          </a:p>
          <a:p>
            <a:pPr eaLnBrk="1" hangingPunct="1">
              <a:lnSpc>
                <a:spcPct val="80000"/>
              </a:lnSpc>
              <a:buFontTx/>
              <a:buNone/>
              <a:defRPr/>
            </a:pPr>
            <a:endParaRPr lang="en-US" sz="2400"/>
          </a:p>
          <a:p>
            <a:pPr eaLnBrk="1" hangingPunct="1">
              <a:lnSpc>
                <a:spcPct val="80000"/>
              </a:lnSpc>
              <a:defRPr/>
            </a:pPr>
            <a:endParaRPr lang="en-US" sz="2400"/>
          </a:p>
          <a:p>
            <a:pPr eaLnBrk="1" hangingPunct="1">
              <a:lnSpc>
                <a:spcPct val="80000"/>
              </a:lnSpc>
              <a:defRPr/>
            </a:pPr>
            <a:endParaRPr lang="en-US" sz="170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7806B8-775E-BD31-5A7F-2CDF32415AAE}"/>
              </a:ext>
            </a:extLst>
          </p:cNvPr>
          <p:cNvSpPr>
            <a:spLocks noGrp="1"/>
          </p:cNvSpPr>
          <p:nvPr>
            <p:ph type="title"/>
          </p:nvPr>
        </p:nvSpPr>
        <p:spPr/>
        <p:txBody>
          <a:bodyPr>
            <a:normAutofit fontScale="90000"/>
          </a:bodyPr>
          <a:lstStyle/>
          <a:p>
            <a:pPr algn="ctr">
              <a:defRPr/>
            </a:pPr>
            <a:br>
              <a:rPr lang="he-IL" dirty="0"/>
            </a:br>
            <a:r>
              <a:rPr lang="he-IL" b="1" dirty="0"/>
              <a:t>הגורמים הרלוונטיים בייפוי הכוח המתמשך</a:t>
            </a:r>
            <a:br>
              <a:rPr lang="he-IL" b="1" dirty="0"/>
            </a:br>
            <a:endParaRPr lang="he-IL" b="1" dirty="0"/>
          </a:p>
        </p:txBody>
      </p:sp>
      <p:pic>
        <p:nvPicPr>
          <p:cNvPr id="1026" name="Picture 2">
            <a:extLst>
              <a:ext uri="{FF2B5EF4-FFF2-40B4-BE49-F238E27FC236}">
                <a16:creationId xmlns:a16="http://schemas.microsoft.com/office/drawing/2014/main" id="{57BF212A-1E31-47E2-BC02-B6F8838B85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30688" y="1743075"/>
            <a:ext cx="1811337" cy="18113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CB96CC08-95C9-537B-A454-5282C3527D62}"/>
              </a:ext>
            </a:extLst>
          </p:cNvPr>
          <p:cNvSpPr txBox="1">
            <a:spLocks noChangeArrowheads="1"/>
          </p:cNvSpPr>
          <p:nvPr/>
        </p:nvSpPr>
        <p:spPr bwMode="auto">
          <a:xfrm>
            <a:off x="6659563" y="3554413"/>
            <a:ext cx="1728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he-IL" altLang="en-US" sz="1800" b="1"/>
              <a:t>הממנה</a:t>
            </a:r>
          </a:p>
        </p:txBody>
      </p:sp>
      <p:sp>
        <p:nvSpPr>
          <p:cNvPr id="7" name="TextBox 6">
            <a:extLst>
              <a:ext uri="{FF2B5EF4-FFF2-40B4-BE49-F238E27FC236}">
                <a16:creationId xmlns:a16="http://schemas.microsoft.com/office/drawing/2014/main" id="{0A7FDEF4-0D93-F7EA-CC56-6890655F20E6}"/>
              </a:ext>
            </a:extLst>
          </p:cNvPr>
          <p:cNvSpPr txBox="1">
            <a:spLocks noChangeArrowheads="1"/>
          </p:cNvSpPr>
          <p:nvPr/>
        </p:nvSpPr>
        <p:spPr bwMode="auto">
          <a:xfrm>
            <a:off x="6557963" y="5986463"/>
            <a:ext cx="1728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he-IL" altLang="en-US" sz="1800" b="1"/>
              <a:t>אדם מיודע</a:t>
            </a:r>
          </a:p>
        </p:txBody>
      </p:sp>
      <p:sp>
        <p:nvSpPr>
          <p:cNvPr id="9" name="TextBox 8">
            <a:extLst>
              <a:ext uri="{FF2B5EF4-FFF2-40B4-BE49-F238E27FC236}">
                <a16:creationId xmlns:a16="http://schemas.microsoft.com/office/drawing/2014/main" id="{6D903D8F-B2EC-7A40-9F86-1F0C4A562A09}"/>
              </a:ext>
            </a:extLst>
          </p:cNvPr>
          <p:cNvSpPr txBox="1">
            <a:spLocks noChangeArrowheads="1"/>
          </p:cNvSpPr>
          <p:nvPr/>
        </p:nvSpPr>
        <p:spPr bwMode="auto">
          <a:xfrm>
            <a:off x="1639888" y="3554413"/>
            <a:ext cx="172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he-IL" altLang="en-US" sz="1800" b="1"/>
              <a:t>עורך/ת הדין</a:t>
            </a:r>
          </a:p>
        </p:txBody>
      </p:sp>
      <p:sp>
        <p:nvSpPr>
          <p:cNvPr id="11" name="TextBox 10">
            <a:extLst>
              <a:ext uri="{FF2B5EF4-FFF2-40B4-BE49-F238E27FC236}">
                <a16:creationId xmlns:a16="http://schemas.microsoft.com/office/drawing/2014/main" id="{B5DD733C-C301-A89C-F004-C2E792545ECA}"/>
              </a:ext>
            </a:extLst>
          </p:cNvPr>
          <p:cNvSpPr txBox="1">
            <a:spLocks noChangeArrowheads="1"/>
          </p:cNvSpPr>
          <p:nvPr/>
        </p:nvSpPr>
        <p:spPr bwMode="auto">
          <a:xfrm>
            <a:off x="1487488" y="5986463"/>
            <a:ext cx="1728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he-IL" altLang="en-US" sz="1800" b="1"/>
              <a:t>בית המשפט</a:t>
            </a:r>
          </a:p>
        </p:txBody>
      </p:sp>
      <p:pic>
        <p:nvPicPr>
          <p:cNvPr id="1030" name="Picture 6">
            <a:extLst>
              <a:ext uri="{FF2B5EF4-FFF2-40B4-BE49-F238E27FC236}">
                <a16:creationId xmlns:a16="http://schemas.microsoft.com/office/drawing/2014/main" id="{B8465019-989F-177A-30F6-6C68C5C91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963" y="4241800"/>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a:extLst>
              <a:ext uri="{FF2B5EF4-FFF2-40B4-BE49-F238E27FC236}">
                <a16:creationId xmlns:a16="http://schemas.microsoft.com/office/drawing/2014/main" id="{DF829AB6-9FDC-91E3-10AC-A24E752D1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1475" y="4171950"/>
            <a:ext cx="1565275" cy="176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a:extLst>
              <a:ext uri="{FF2B5EF4-FFF2-40B4-BE49-F238E27FC236}">
                <a16:creationId xmlns:a16="http://schemas.microsoft.com/office/drawing/2014/main" id="{8992245D-3F50-759F-B7C5-F8429B4C2352}"/>
              </a:ext>
            </a:extLst>
          </p:cNvPr>
          <p:cNvSpPr txBox="1">
            <a:spLocks noChangeArrowheads="1"/>
          </p:cNvSpPr>
          <p:nvPr/>
        </p:nvSpPr>
        <p:spPr bwMode="auto">
          <a:xfrm>
            <a:off x="4030663" y="3554413"/>
            <a:ext cx="1728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he-IL" altLang="en-US" sz="1800" b="1"/>
              <a:t>מיופה/ת הכוח</a:t>
            </a:r>
          </a:p>
        </p:txBody>
      </p:sp>
      <p:sp>
        <p:nvSpPr>
          <p:cNvPr id="19" name="TextBox 18">
            <a:extLst>
              <a:ext uri="{FF2B5EF4-FFF2-40B4-BE49-F238E27FC236}">
                <a16:creationId xmlns:a16="http://schemas.microsoft.com/office/drawing/2014/main" id="{7CF275CA-0597-4C6D-13F9-5078EA359B10}"/>
              </a:ext>
            </a:extLst>
          </p:cNvPr>
          <p:cNvSpPr txBox="1">
            <a:spLocks noChangeArrowheads="1"/>
          </p:cNvSpPr>
          <p:nvPr/>
        </p:nvSpPr>
        <p:spPr bwMode="auto">
          <a:xfrm>
            <a:off x="4030663" y="5956300"/>
            <a:ext cx="17287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he-IL" altLang="en-US" sz="1800" b="1"/>
              <a:t>האפוטרופוס הכללי</a:t>
            </a:r>
          </a:p>
        </p:txBody>
      </p:sp>
      <p:pic>
        <p:nvPicPr>
          <p:cNvPr id="3074" name="Picture 2" descr="תוצאת תמונה עבור ‪woman judge icon‬‏">
            <a:extLst>
              <a:ext uri="{FF2B5EF4-FFF2-40B4-BE49-F238E27FC236}">
                <a16:creationId xmlns:a16="http://schemas.microsoft.com/office/drawing/2014/main" id="{F2336C97-DF2F-3BCC-4DF4-6B2A8BF10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9738" y="4090988"/>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תוצאת תמונה עבור ‪man icon‬‏">
            <a:extLst>
              <a:ext uri="{FF2B5EF4-FFF2-40B4-BE49-F238E27FC236}">
                <a16:creationId xmlns:a16="http://schemas.microsoft.com/office/drawing/2014/main" id="{4B8E91A3-D5F9-F48B-FA89-559336EC71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3225" y="1782763"/>
            <a:ext cx="173831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תוצאת תמונה עבור ‪woman judge icon‬‏">
            <a:extLst>
              <a:ext uri="{FF2B5EF4-FFF2-40B4-BE49-F238E27FC236}">
                <a16:creationId xmlns:a16="http://schemas.microsoft.com/office/drawing/2014/main" id="{A0ED2EE1-4011-90BE-A4E5-0153C84880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7488" y="1812925"/>
            <a:ext cx="170815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ציין מיקום של תאריך 2">
            <a:extLst>
              <a:ext uri="{FF2B5EF4-FFF2-40B4-BE49-F238E27FC236}">
                <a16:creationId xmlns:a16="http://schemas.microsoft.com/office/drawing/2014/main" id="{8968436D-950B-3A5D-E99F-29D5F92A3CB7}"/>
              </a:ext>
            </a:extLst>
          </p:cNvPr>
          <p:cNvSpPr>
            <a:spLocks noGrp="1"/>
          </p:cNvSpPr>
          <p:nvPr>
            <p:ph type="dt" sz="quarter" idx="10"/>
          </p:nvPr>
        </p:nvSpPr>
        <p:spPr/>
        <p:txBody>
          <a:bodyPr/>
          <a:lstStyle/>
          <a:p>
            <a:pPr>
              <a:defRPr/>
            </a:pPr>
            <a:fld id="{42E3FEBE-D79E-495F-81E3-3C07E899DB11}"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BA35DCA8-B26C-F2BF-C6C3-875B36E9906D}"/>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BA7C6667-08E8-6963-C741-DE35DE2FB206}"/>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493A1BA8-159E-495D-A2D3-2A06A20BB66B}" type="slidenum">
              <a:rPr lang="he-IL" altLang="he-IL" sz="1400" smtClean="0">
                <a:latin typeface="Arial" panose="020B0604020202020204" pitchFamily="34" charset="0"/>
              </a:rPr>
              <a:pPr rtl="0">
                <a:spcBef>
                  <a:spcPct val="0"/>
                </a:spcBef>
                <a:buClrTx/>
                <a:buSzTx/>
                <a:buFontTx/>
                <a:buNone/>
                <a:defRPr/>
              </a:pPr>
              <a:t>20</a:t>
            </a:fld>
            <a:endParaRPr lang="en-US" altLang="he-IL" sz="1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2000" fill="hold"/>
                                        <p:tgtEl>
                                          <p:spTgt spid="3076"/>
                                        </p:tgtEl>
                                        <p:attrNameLst>
                                          <p:attrName>ppt_x</p:attrName>
                                        </p:attrNameLst>
                                      </p:cBhvr>
                                      <p:tavLst>
                                        <p:tav tm="0">
                                          <p:val>
                                            <p:strVal val="0-#ppt_w/2"/>
                                          </p:val>
                                        </p:tav>
                                        <p:tav tm="100000">
                                          <p:val>
                                            <p:strVal val="#ppt_x"/>
                                          </p:val>
                                        </p:tav>
                                      </p:tavLst>
                                    </p:anim>
                                    <p:anim calcmode="lin" valueType="num">
                                      <p:cBhvr additive="base">
                                        <p:cTn id="8" dur="2000" fill="hold"/>
                                        <p:tgtEl>
                                          <p:spTgt spid="307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0-#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2000" fill="hold"/>
                                        <p:tgtEl>
                                          <p:spTgt spid="1026"/>
                                        </p:tgtEl>
                                        <p:attrNameLst>
                                          <p:attrName>ppt_x</p:attrName>
                                        </p:attrNameLst>
                                      </p:cBhvr>
                                      <p:tavLst>
                                        <p:tav tm="0">
                                          <p:val>
                                            <p:strVal val="0-#ppt_w/2"/>
                                          </p:val>
                                        </p:tav>
                                        <p:tav tm="100000">
                                          <p:val>
                                            <p:strVal val="#ppt_x"/>
                                          </p:val>
                                        </p:tav>
                                      </p:tavLst>
                                    </p:anim>
                                    <p:anim calcmode="lin" valueType="num">
                                      <p:cBhvr additive="base">
                                        <p:cTn id="16" dur="2000" fill="hold"/>
                                        <p:tgtEl>
                                          <p:spTgt spid="102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2000" fill="hold"/>
                                        <p:tgtEl>
                                          <p:spTgt spid="18"/>
                                        </p:tgtEl>
                                        <p:attrNameLst>
                                          <p:attrName>ppt_x</p:attrName>
                                        </p:attrNameLst>
                                      </p:cBhvr>
                                      <p:tavLst>
                                        <p:tav tm="0">
                                          <p:val>
                                            <p:strVal val="0-#ppt_w/2"/>
                                          </p:val>
                                        </p:tav>
                                        <p:tav tm="100000">
                                          <p:val>
                                            <p:strVal val="#ppt_x"/>
                                          </p:val>
                                        </p:tav>
                                      </p:tavLst>
                                    </p:anim>
                                    <p:anim calcmode="lin" valueType="num">
                                      <p:cBhvr additive="base">
                                        <p:cTn id="20" dur="20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2000" fill="hold"/>
                                        <p:tgtEl>
                                          <p:spTgt spid="17"/>
                                        </p:tgtEl>
                                        <p:attrNameLst>
                                          <p:attrName>ppt_x</p:attrName>
                                        </p:attrNameLst>
                                      </p:cBhvr>
                                      <p:tavLst>
                                        <p:tav tm="0">
                                          <p:val>
                                            <p:strVal val="0-#ppt_w/2"/>
                                          </p:val>
                                        </p:tav>
                                        <p:tav tm="100000">
                                          <p:val>
                                            <p:strVal val="#ppt_x"/>
                                          </p:val>
                                        </p:tav>
                                      </p:tavLst>
                                    </p:anim>
                                    <p:anim calcmode="lin" valueType="num">
                                      <p:cBhvr additive="base">
                                        <p:cTn id="24" dur="2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2000" fill="hold"/>
                                        <p:tgtEl>
                                          <p:spTgt spid="9"/>
                                        </p:tgtEl>
                                        <p:attrNameLst>
                                          <p:attrName>ppt_x</p:attrName>
                                        </p:attrNameLst>
                                      </p:cBhvr>
                                      <p:tavLst>
                                        <p:tav tm="0">
                                          <p:val>
                                            <p:strVal val="0-#ppt_w/2"/>
                                          </p:val>
                                        </p:tav>
                                        <p:tav tm="100000">
                                          <p:val>
                                            <p:strVal val="#ppt_x"/>
                                          </p:val>
                                        </p:tav>
                                      </p:tavLst>
                                    </p:anim>
                                    <p:anim calcmode="lin" valueType="num">
                                      <p:cBhvr additive="base">
                                        <p:cTn id="28" dur="20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074"/>
                                        </p:tgtEl>
                                        <p:attrNameLst>
                                          <p:attrName>style.visibility</p:attrName>
                                        </p:attrNameLst>
                                      </p:cBhvr>
                                      <p:to>
                                        <p:strVal val="visible"/>
                                      </p:to>
                                    </p:set>
                                    <p:anim calcmode="lin" valueType="num">
                                      <p:cBhvr additive="base">
                                        <p:cTn id="31" dur="2000" fill="hold"/>
                                        <p:tgtEl>
                                          <p:spTgt spid="3074"/>
                                        </p:tgtEl>
                                        <p:attrNameLst>
                                          <p:attrName>ppt_x</p:attrName>
                                        </p:attrNameLst>
                                      </p:cBhvr>
                                      <p:tavLst>
                                        <p:tav tm="0">
                                          <p:val>
                                            <p:strVal val="1+#ppt_w/2"/>
                                          </p:val>
                                        </p:tav>
                                        <p:tav tm="100000">
                                          <p:val>
                                            <p:strVal val="#ppt_x"/>
                                          </p:val>
                                        </p:tav>
                                      </p:tavLst>
                                    </p:anim>
                                    <p:anim calcmode="lin" valueType="num">
                                      <p:cBhvr additive="base">
                                        <p:cTn id="32" dur="2000" fill="hold"/>
                                        <p:tgtEl>
                                          <p:spTgt spid="307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2000" fill="hold"/>
                                        <p:tgtEl>
                                          <p:spTgt spid="11"/>
                                        </p:tgtEl>
                                        <p:attrNameLst>
                                          <p:attrName>ppt_x</p:attrName>
                                        </p:attrNameLst>
                                      </p:cBhvr>
                                      <p:tavLst>
                                        <p:tav tm="0">
                                          <p:val>
                                            <p:strVal val="1+#ppt_w/2"/>
                                          </p:val>
                                        </p:tav>
                                        <p:tav tm="100000">
                                          <p:val>
                                            <p:strVal val="#ppt_x"/>
                                          </p:val>
                                        </p:tav>
                                      </p:tavLst>
                                    </p:anim>
                                    <p:anim calcmode="lin" valueType="num">
                                      <p:cBhvr additive="base">
                                        <p:cTn id="36" dur="20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030"/>
                                        </p:tgtEl>
                                        <p:attrNameLst>
                                          <p:attrName>style.visibility</p:attrName>
                                        </p:attrNameLst>
                                      </p:cBhvr>
                                      <p:to>
                                        <p:strVal val="visible"/>
                                      </p:to>
                                    </p:set>
                                    <p:anim calcmode="lin" valueType="num">
                                      <p:cBhvr additive="base">
                                        <p:cTn id="39" dur="2000" fill="hold"/>
                                        <p:tgtEl>
                                          <p:spTgt spid="1030"/>
                                        </p:tgtEl>
                                        <p:attrNameLst>
                                          <p:attrName>ppt_x</p:attrName>
                                        </p:attrNameLst>
                                      </p:cBhvr>
                                      <p:tavLst>
                                        <p:tav tm="0">
                                          <p:val>
                                            <p:strVal val="1+#ppt_w/2"/>
                                          </p:val>
                                        </p:tav>
                                        <p:tav tm="100000">
                                          <p:val>
                                            <p:strVal val="#ppt_x"/>
                                          </p:val>
                                        </p:tav>
                                      </p:tavLst>
                                    </p:anim>
                                    <p:anim calcmode="lin" valueType="num">
                                      <p:cBhvr additive="base">
                                        <p:cTn id="40" dur="2000" fill="hold"/>
                                        <p:tgtEl>
                                          <p:spTgt spid="1030"/>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2000" fill="hold"/>
                                        <p:tgtEl>
                                          <p:spTgt spid="19"/>
                                        </p:tgtEl>
                                        <p:attrNameLst>
                                          <p:attrName>ppt_x</p:attrName>
                                        </p:attrNameLst>
                                      </p:cBhvr>
                                      <p:tavLst>
                                        <p:tav tm="0">
                                          <p:val>
                                            <p:strVal val="1+#ppt_w/2"/>
                                          </p:val>
                                        </p:tav>
                                        <p:tav tm="100000">
                                          <p:val>
                                            <p:strVal val="#ppt_x"/>
                                          </p:val>
                                        </p:tav>
                                      </p:tavLst>
                                    </p:anim>
                                    <p:anim calcmode="lin" valueType="num">
                                      <p:cBhvr additive="base">
                                        <p:cTn id="44" dur="2000" fill="hold"/>
                                        <p:tgtEl>
                                          <p:spTgt spid="19"/>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037"/>
                                        </p:tgtEl>
                                        <p:attrNameLst>
                                          <p:attrName>style.visibility</p:attrName>
                                        </p:attrNameLst>
                                      </p:cBhvr>
                                      <p:to>
                                        <p:strVal val="visible"/>
                                      </p:to>
                                    </p:set>
                                    <p:anim calcmode="lin" valueType="num">
                                      <p:cBhvr additive="base">
                                        <p:cTn id="47" dur="2000" fill="hold"/>
                                        <p:tgtEl>
                                          <p:spTgt spid="1037"/>
                                        </p:tgtEl>
                                        <p:attrNameLst>
                                          <p:attrName>ppt_x</p:attrName>
                                        </p:attrNameLst>
                                      </p:cBhvr>
                                      <p:tavLst>
                                        <p:tav tm="0">
                                          <p:val>
                                            <p:strVal val="1+#ppt_w/2"/>
                                          </p:val>
                                        </p:tav>
                                        <p:tav tm="100000">
                                          <p:val>
                                            <p:strVal val="#ppt_x"/>
                                          </p:val>
                                        </p:tav>
                                      </p:tavLst>
                                    </p:anim>
                                    <p:anim calcmode="lin" valueType="num">
                                      <p:cBhvr additive="base">
                                        <p:cTn id="48" dur="2000" fill="hold"/>
                                        <p:tgtEl>
                                          <p:spTgt spid="1037"/>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2000" fill="hold"/>
                                        <p:tgtEl>
                                          <p:spTgt spid="7"/>
                                        </p:tgtEl>
                                        <p:attrNameLst>
                                          <p:attrName>ppt_x</p:attrName>
                                        </p:attrNameLst>
                                      </p:cBhvr>
                                      <p:tavLst>
                                        <p:tav tm="0">
                                          <p:val>
                                            <p:strVal val="1+#ppt_w/2"/>
                                          </p:val>
                                        </p:tav>
                                        <p:tav tm="100000">
                                          <p:val>
                                            <p:strVal val="#ppt_x"/>
                                          </p:val>
                                        </p:tav>
                                      </p:tavLst>
                                    </p:anim>
                                    <p:anim calcmode="lin" valueType="num">
                                      <p:cBhvr additive="base">
                                        <p:cTn id="52"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B6E1D6-54F4-49D7-487A-EE91D0C65724}"/>
              </a:ext>
            </a:extLst>
          </p:cNvPr>
          <p:cNvSpPr>
            <a:spLocks noGrp="1"/>
          </p:cNvSpPr>
          <p:nvPr>
            <p:ph type="title"/>
          </p:nvPr>
        </p:nvSpPr>
        <p:spPr>
          <a:xfrm>
            <a:off x="457200" y="292100"/>
            <a:ext cx="8291513" cy="833438"/>
          </a:xfrm>
        </p:spPr>
        <p:txBody>
          <a:bodyPr/>
          <a:lstStyle/>
          <a:p>
            <a:pPr>
              <a:defRPr/>
            </a:pPr>
            <a:r>
              <a:rPr lang="he-IL" b="1" dirty="0">
                <a:solidFill>
                  <a:schemeClr val="accent6">
                    <a:lumMod val="40000"/>
                    <a:lumOff val="60000"/>
                  </a:schemeClr>
                </a:solidFill>
              </a:rPr>
              <a:t>מי </a:t>
            </a:r>
            <a:r>
              <a:rPr lang="he-IL" b="1" u="sng" dirty="0">
                <a:solidFill>
                  <a:schemeClr val="accent6">
                    <a:lumMod val="40000"/>
                    <a:lumOff val="60000"/>
                  </a:schemeClr>
                </a:solidFill>
              </a:rPr>
              <a:t>אינו</a:t>
            </a:r>
            <a:r>
              <a:rPr lang="he-IL" b="1" dirty="0">
                <a:solidFill>
                  <a:schemeClr val="accent6">
                    <a:lumMod val="40000"/>
                    <a:lumOff val="60000"/>
                  </a:schemeClr>
                </a:solidFill>
              </a:rPr>
              <a:t> יכול להתמנות כמיופה כוח?</a:t>
            </a:r>
          </a:p>
        </p:txBody>
      </p:sp>
      <p:sp>
        <p:nvSpPr>
          <p:cNvPr id="3" name="מציין מיקום תוכן 2">
            <a:extLst>
              <a:ext uri="{FF2B5EF4-FFF2-40B4-BE49-F238E27FC236}">
                <a16:creationId xmlns:a16="http://schemas.microsoft.com/office/drawing/2014/main" id="{65E01B16-872A-D99E-C91F-720AC4DA01C2}"/>
              </a:ext>
            </a:extLst>
          </p:cNvPr>
          <p:cNvSpPr>
            <a:spLocks noGrp="1"/>
          </p:cNvSpPr>
          <p:nvPr>
            <p:ph idx="1"/>
          </p:nvPr>
        </p:nvSpPr>
        <p:spPr>
          <a:xfrm>
            <a:off x="395288" y="1268413"/>
            <a:ext cx="8435975" cy="5256212"/>
          </a:xfrm>
        </p:spPr>
        <p:txBody>
          <a:bodyPr>
            <a:noAutofit/>
          </a:bodyPr>
          <a:lstStyle/>
          <a:p>
            <a:pPr algn="just">
              <a:buFont typeface="Wingdings" panose="05000000000000000000" pitchFamily="2" charset="2"/>
              <a:buChar char="§"/>
              <a:defRPr/>
            </a:pPr>
            <a:r>
              <a:rPr lang="he-IL" sz="2800" b="1" dirty="0"/>
              <a:t>מניעת ניגוד עניינים- ס' 32ג'</a:t>
            </a:r>
          </a:p>
          <a:p>
            <a:pPr algn="just">
              <a:buFont typeface="Wingdings" panose="05000000000000000000" pitchFamily="2" charset="2"/>
              <a:buChar char="§"/>
              <a:defRPr/>
            </a:pPr>
            <a:endParaRPr lang="he-IL" sz="2800" b="1" dirty="0"/>
          </a:p>
          <a:p>
            <a:pPr marL="857250" lvl="1" indent="-457200" algn="just">
              <a:spcBef>
                <a:spcPts val="500"/>
              </a:spcBef>
              <a:buFont typeface="Wingdings" panose="05000000000000000000" pitchFamily="2" charset="2"/>
              <a:buChar char="§"/>
              <a:defRPr/>
            </a:pPr>
            <a:r>
              <a:rPr lang="he-IL" dirty="0"/>
              <a:t>בענייני רכוש - פושט רגל  / חייב מוגבל חמור</a:t>
            </a:r>
          </a:p>
          <a:p>
            <a:pPr marL="857250" lvl="1" indent="-457200" algn="just">
              <a:spcBef>
                <a:spcPts val="500"/>
              </a:spcBef>
              <a:buFont typeface="Wingdings" panose="05000000000000000000" pitchFamily="2" charset="2"/>
              <a:buChar char="§"/>
              <a:defRPr/>
            </a:pPr>
            <a:r>
              <a:rPr lang="he-IL" dirty="0"/>
              <a:t>הנותן לממנה טיפול רפואי תמורת תשלום במישרין או בעקיפין</a:t>
            </a:r>
          </a:p>
          <a:p>
            <a:pPr marL="857250" lvl="1" indent="-457200" algn="just">
              <a:spcBef>
                <a:spcPts val="500"/>
              </a:spcBef>
              <a:buFont typeface="Wingdings" panose="05000000000000000000" pitchFamily="2" charset="2"/>
              <a:buChar char="§"/>
              <a:defRPr/>
            </a:pPr>
            <a:r>
              <a:rPr lang="he-IL" dirty="0"/>
              <a:t>מספק לממנה מגורים תמורת תשלום במישרין/בעקיפין </a:t>
            </a:r>
          </a:p>
          <a:p>
            <a:pPr marL="857250" lvl="1" indent="-457200" algn="just">
              <a:spcBef>
                <a:spcPts val="500"/>
              </a:spcBef>
              <a:buFont typeface="Wingdings" panose="05000000000000000000" pitchFamily="2" charset="2"/>
              <a:buChar char="§"/>
              <a:defRPr/>
            </a:pPr>
            <a:r>
              <a:rPr lang="he-IL" dirty="0"/>
              <a:t>עו"ד /בעל המקצוע שערך את ייפוי הכוח המתמשך</a:t>
            </a:r>
          </a:p>
          <a:p>
            <a:pPr marL="457200" indent="-457200" algn="just">
              <a:spcBef>
                <a:spcPts val="500"/>
              </a:spcBef>
              <a:buFont typeface="Wingdings" panose="05000000000000000000" pitchFamily="2" charset="2"/>
              <a:buChar char="§"/>
              <a:defRPr/>
            </a:pPr>
            <a:endParaRPr lang="he-IL" sz="2800" b="1" dirty="0"/>
          </a:p>
          <a:p>
            <a:pPr marL="457200" indent="-457200" algn="just">
              <a:spcBef>
                <a:spcPts val="500"/>
              </a:spcBef>
              <a:buFont typeface="Wingdings" panose="05000000000000000000" pitchFamily="2" charset="2"/>
              <a:buChar char="§"/>
              <a:defRPr/>
            </a:pPr>
            <a:r>
              <a:rPr lang="he-IL" sz="2800" b="1" dirty="0"/>
              <a:t>מערכת יחסים אישית ולא מקצוע - </a:t>
            </a:r>
            <a:r>
              <a:rPr lang="he-IL" sz="2800" dirty="0"/>
              <a:t>מי שכבר מונה כמיופה כוח של 3 אנשים*</a:t>
            </a:r>
            <a:r>
              <a:rPr lang="en-US" sz="2800" dirty="0"/>
              <a:t> </a:t>
            </a:r>
            <a:r>
              <a:rPr lang="he-IL" sz="2800" dirty="0"/>
              <a:t>(חריג* - קרובו של הממנה).</a:t>
            </a:r>
          </a:p>
          <a:p>
            <a:pPr>
              <a:defRPr/>
            </a:pPr>
            <a:endParaRPr lang="he-IL" sz="2800" dirty="0"/>
          </a:p>
        </p:txBody>
      </p:sp>
      <p:sp>
        <p:nvSpPr>
          <p:cNvPr id="4" name="מציין מיקום של תאריך 3">
            <a:extLst>
              <a:ext uri="{FF2B5EF4-FFF2-40B4-BE49-F238E27FC236}">
                <a16:creationId xmlns:a16="http://schemas.microsoft.com/office/drawing/2014/main" id="{A7AD843B-CC8A-F289-0EE7-BD5FBEAEA4D7}"/>
              </a:ext>
            </a:extLst>
          </p:cNvPr>
          <p:cNvSpPr>
            <a:spLocks noGrp="1"/>
          </p:cNvSpPr>
          <p:nvPr>
            <p:ph type="dt" sz="quarter" idx="10"/>
          </p:nvPr>
        </p:nvSpPr>
        <p:spPr/>
        <p:txBody>
          <a:bodyPr/>
          <a:lstStyle/>
          <a:p>
            <a:pPr>
              <a:defRPr/>
            </a:pPr>
            <a:fld id="{80981300-4820-457E-8E3A-ADA86A003AC4}"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1EC0CBD6-D76E-F2F6-81C3-9087B0272578}"/>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C776D522-C450-3F90-B768-91D22C6C02C5}"/>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FB735E68-3F8B-4B52-B5E1-B2C40C9F19DA}" type="slidenum">
              <a:rPr lang="he-IL" altLang="he-IL" sz="1400" smtClean="0">
                <a:latin typeface="Arial" panose="020B0604020202020204" pitchFamily="34" charset="0"/>
              </a:rPr>
              <a:pPr rtl="0">
                <a:spcBef>
                  <a:spcPct val="0"/>
                </a:spcBef>
                <a:buClrTx/>
                <a:buSzTx/>
                <a:buFontTx/>
                <a:buNone/>
                <a:defRPr/>
              </a:pPr>
              <a:t>21</a:t>
            </a:fld>
            <a:endParaRPr lang="en-US" altLang="he-IL" sz="1400">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C0B52E-5E62-855F-879C-3AE94A4F8073}"/>
              </a:ext>
            </a:extLst>
          </p:cNvPr>
          <p:cNvSpPr>
            <a:spLocks noGrp="1"/>
          </p:cNvSpPr>
          <p:nvPr>
            <p:ph type="title"/>
          </p:nvPr>
        </p:nvSpPr>
        <p:spPr/>
        <p:txBody>
          <a:bodyPr>
            <a:normAutofit fontScale="90000"/>
          </a:bodyPr>
          <a:lstStyle/>
          <a:p>
            <a:pPr algn="ctr">
              <a:defRPr/>
            </a:pPr>
            <a:br>
              <a:rPr lang="he-IL" sz="2200" dirty="0">
                <a:solidFill>
                  <a:srgbClr val="3C3C3C"/>
                </a:solidFill>
                <a:ea typeface="+mn-ea"/>
              </a:rPr>
            </a:br>
            <a:r>
              <a:rPr lang="he-IL" sz="4000" b="1" dirty="0">
                <a:solidFill>
                  <a:schemeClr val="accent6">
                    <a:lumMod val="40000"/>
                    <a:lumOff val="60000"/>
                  </a:schemeClr>
                </a:solidFill>
              </a:rPr>
              <a:t>סמכויות מיופה הכוח</a:t>
            </a:r>
            <a:br>
              <a:rPr lang="he-IL" b="1" dirty="0">
                <a:solidFill>
                  <a:schemeClr val="accent6">
                    <a:lumMod val="40000"/>
                    <a:lumOff val="60000"/>
                  </a:schemeClr>
                </a:solidFill>
              </a:rPr>
            </a:br>
            <a:endParaRPr lang="he-IL" b="1" dirty="0">
              <a:solidFill>
                <a:schemeClr val="accent6">
                  <a:lumMod val="40000"/>
                  <a:lumOff val="60000"/>
                </a:schemeClr>
              </a:solidFill>
            </a:endParaRPr>
          </a:p>
        </p:txBody>
      </p:sp>
      <p:sp>
        <p:nvSpPr>
          <p:cNvPr id="3" name="מציין מיקום תוכן 2">
            <a:extLst>
              <a:ext uri="{FF2B5EF4-FFF2-40B4-BE49-F238E27FC236}">
                <a16:creationId xmlns:a16="http://schemas.microsoft.com/office/drawing/2014/main" id="{A7BCB9AD-5C0B-631F-098D-139CD543E7D0}"/>
              </a:ext>
            </a:extLst>
          </p:cNvPr>
          <p:cNvSpPr>
            <a:spLocks noGrp="1"/>
          </p:cNvSpPr>
          <p:nvPr>
            <p:ph idx="1"/>
          </p:nvPr>
        </p:nvSpPr>
        <p:spPr>
          <a:xfrm>
            <a:off x="457200" y="1484313"/>
            <a:ext cx="8362950" cy="4535487"/>
          </a:xfrm>
        </p:spPr>
        <p:txBody>
          <a:bodyPr>
            <a:normAutofit/>
          </a:bodyPr>
          <a:lstStyle/>
          <a:p>
            <a:pPr>
              <a:defRPr/>
            </a:pPr>
            <a:r>
              <a:rPr lang="he-IL" b="1" u="sng" dirty="0">
                <a:solidFill>
                  <a:schemeClr val="accent2">
                    <a:lumMod val="60000"/>
                    <a:lumOff val="40000"/>
                  </a:schemeClr>
                </a:solidFill>
              </a:rPr>
              <a:t>כלל פוזיטיבי</a:t>
            </a:r>
            <a:r>
              <a:rPr lang="he-IL" b="1" dirty="0">
                <a:solidFill>
                  <a:schemeClr val="accent2">
                    <a:lumMod val="60000"/>
                    <a:lumOff val="40000"/>
                  </a:schemeClr>
                </a:solidFill>
              </a:rPr>
              <a:t>- </a:t>
            </a:r>
            <a:r>
              <a:rPr lang="he-IL" dirty="0"/>
              <a:t>כל מה שהיה בסמכות הממנה </a:t>
            </a:r>
          </a:p>
          <a:p>
            <a:pPr>
              <a:defRPr/>
            </a:pPr>
            <a:r>
              <a:rPr lang="he-IL" b="1" u="sng" dirty="0">
                <a:solidFill>
                  <a:schemeClr val="accent2">
                    <a:lumMod val="60000"/>
                    <a:lumOff val="40000"/>
                  </a:schemeClr>
                </a:solidFill>
              </a:rPr>
              <a:t>החריגים</a:t>
            </a:r>
            <a:r>
              <a:rPr lang="he-IL" b="1" u="sng" dirty="0"/>
              <a:t> </a:t>
            </a:r>
            <a:r>
              <a:rPr lang="he-IL" dirty="0"/>
              <a:t>: </a:t>
            </a:r>
          </a:p>
          <a:p>
            <a:pPr marL="628650" indent="-628650">
              <a:buFont typeface="Wingdings" pitchFamily="2" charset="2"/>
              <a:buChar char="§"/>
              <a:defRPr/>
            </a:pPr>
            <a:r>
              <a:rPr lang="he-IL" dirty="0"/>
              <a:t>פעולה שלפי מהותה/דין על הממנה לבצעה אישית ( </a:t>
            </a:r>
            <a:r>
              <a:rPr lang="he-IL" b="1" dirty="0"/>
              <a:t>המרת דת /  אימוץ / צוואה</a:t>
            </a:r>
            <a:r>
              <a:rPr lang="he-IL" dirty="0"/>
              <a:t>)</a:t>
            </a:r>
            <a:r>
              <a:rPr lang="en-US" dirty="0"/>
              <a:t> </a:t>
            </a:r>
            <a:endParaRPr lang="he-IL" dirty="0"/>
          </a:p>
          <a:p>
            <a:pPr marL="628650" indent="-628650">
              <a:buFont typeface="Wingdings" pitchFamily="2" charset="2"/>
              <a:buChar char="§"/>
              <a:defRPr/>
            </a:pPr>
            <a:r>
              <a:rPr lang="he-IL" dirty="0"/>
              <a:t>פעולות הדורשות הסמכה מפורשת (</a:t>
            </a:r>
            <a:r>
              <a:rPr lang="he-IL" b="1" dirty="0"/>
              <a:t>תרומות, מתנות, הלוואות, מוצר פנסיונ</a:t>
            </a:r>
            <a:r>
              <a:rPr lang="he-IL" dirty="0"/>
              <a:t>י)</a:t>
            </a:r>
            <a:endParaRPr lang="he-IL" dirty="0">
              <a:solidFill>
                <a:srgbClr val="FF0000"/>
              </a:solidFill>
            </a:endParaRPr>
          </a:p>
          <a:p>
            <a:pPr marL="628650" indent="-628650">
              <a:buFont typeface="Wingdings" pitchFamily="2" charset="2"/>
              <a:buChar char="§"/>
              <a:defRPr/>
            </a:pPr>
            <a:r>
              <a:rPr lang="he-IL" dirty="0"/>
              <a:t>פעולות משפטיות המצריכות אישור בימ"ש מראש (</a:t>
            </a:r>
            <a:r>
              <a:rPr lang="en-US" b="1" dirty="0"/>
              <a:t> </a:t>
            </a:r>
            <a:r>
              <a:rPr lang="he-IL" b="1" dirty="0" err="1"/>
              <a:t>עיסקאות</a:t>
            </a:r>
            <a:r>
              <a:rPr lang="he-IL" b="1" dirty="0"/>
              <a:t> נדל"ן / ניהול עיזבון</a:t>
            </a:r>
            <a:r>
              <a:rPr lang="he-IL" dirty="0"/>
              <a:t>)</a:t>
            </a:r>
            <a:r>
              <a:rPr lang="en-US" dirty="0"/>
              <a:t> </a:t>
            </a:r>
            <a:endParaRPr lang="he-IL" dirty="0"/>
          </a:p>
          <a:p>
            <a:pPr>
              <a:buFont typeface="Times New Roman" pitchFamily="18" charset="0"/>
              <a:buNone/>
              <a:defRPr/>
            </a:pPr>
            <a:endParaRPr lang="he-IL" dirty="0"/>
          </a:p>
          <a:p>
            <a:pPr marL="514350" indent="-514350">
              <a:buFontTx/>
              <a:buAutoNum type="arabicPeriod"/>
              <a:defRPr/>
            </a:pPr>
            <a:endParaRPr lang="he-IL" sz="2000" dirty="0"/>
          </a:p>
          <a:p>
            <a:pPr marL="514350" indent="-514350">
              <a:buFontTx/>
              <a:buAutoNum type="arabicPeriod"/>
              <a:defRPr/>
            </a:pPr>
            <a:endParaRPr lang="he-IL" sz="2000" dirty="0"/>
          </a:p>
          <a:p>
            <a:pPr marL="514350" indent="-514350">
              <a:buFontTx/>
              <a:buAutoNum type="arabicPeriod"/>
              <a:defRPr/>
            </a:pPr>
            <a:endParaRPr lang="he-IL" sz="2000" dirty="0"/>
          </a:p>
        </p:txBody>
      </p:sp>
      <p:sp>
        <p:nvSpPr>
          <p:cNvPr id="4" name="מציין מיקום של תאריך 3">
            <a:extLst>
              <a:ext uri="{FF2B5EF4-FFF2-40B4-BE49-F238E27FC236}">
                <a16:creationId xmlns:a16="http://schemas.microsoft.com/office/drawing/2014/main" id="{E7D444DF-AB3B-ABF2-1EE8-DB1B2DA6125E}"/>
              </a:ext>
            </a:extLst>
          </p:cNvPr>
          <p:cNvSpPr>
            <a:spLocks noGrp="1"/>
          </p:cNvSpPr>
          <p:nvPr>
            <p:ph type="dt" sz="quarter" idx="10"/>
          </p:nvPr>
        </p:nvSpPr>
        <p:spPr/>
        <p:txBody>
          <a:bodyPr/>
          <a:lstStyle/>
          <a:p>
            <a:pPr>
              <a:defRPr/>
            </a:pPr>
            <a:fld id="{4F1A1486-CD21-4817-8126-D278CD1C254E}"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140A5AEB-2F76-AFF5-9D00-80C40749E884}"/>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D54A65F7-8463-14DA-A2EF-17CDA9DDCC25}"/>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D6960A85-2973-4C97-8F93-FF67D4731574}" type="slidenum">
              <a:rPr lang="he-IL" altLang="he-IL" sz="1400" smtClean="0">
                <a:latin typeface="Arial" panose="020B0604020202020204" pitchFamily="34" charset="0"/>
              </a:rPr>
              <a:pPr rtl="0">
                <a:spcBef>
                  <a:spcPct val="0"/>
                </a:spcBef>
                <a:buClrTx/>
                <a:buSzTx/>
                <a:buFontTx/>
                <a:buNone/>
                <a:defRPr/>
              </a:pPr>
              <a:t>22</a:t>
            </a:fld>
            <a:endParaRPr lang="en-US" altLang="he-IL" sz="1400">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557062F-8148-1ACB-E125-B0095432E300}"/>
              </a:ext>
            </a:extLst>
          </p:cNvPr>
          <p:cNvSpPr>
            <a:spLocks noGrp="1"/>
          </p:cNvSpPr>
          <p:nvPr>
            <p:ph type="title"/>
          </p:nvPr>
        </p:nvSpPr>
        <p:spPr>
          <a:xfrm>
            <a:off x="457200" y="292100"/>
            <a:ext cx="8291513" cy="1049338"/>
          </a:xfrm>
        </p:spPr>
        <p:txBody>
          <a:bodyPr>
            <a:normAutofit/>
          </a:bodyPr>
          <a:lstStyle/>
          <a:p>
            <a:pPr algn="ctr">
              <a:defRPr/>
            </a:pPr>
            <a:r>
              <a:rPr lang="he-IL" b="1" dirty="0">
                <a:solidFill>
                  <a:schemeClr val="accent6">
                    <a:lumMod val="40000"/>
                    <a:lumOff val="60000"/>
                  </a:schemeClr>
                </a:solidFill>
              </a:rPr>
              <a:t>עורך ייפוי הכוח המתמשך</a:t>
            </a:r>
          </a:p>
        </p:txBody>
      </p:sp>
      <p:sp>
        <p:nvSpPr>
          <p:cNvPr id="3" name="מציין מיקום תוכן 2">
            <a:extLst>
              <a:ext uri="{FF2B5EF4-FFF2-40B4-BE49-F238E27FC236}">
                <a16:creationId xmlns:a16="http://schemas.microsoft.com/office/drawing/2014/main" id="{186A4677-7846-54DC-AAB6-57BCD53E1474}"/>
              </a:ext>
            </a:extLst>
          </p:cNvPr>
          <p:cNvSpPr>
            <a:spLocks noGrp="1"/>
          </p:cNvSpPr>
          <p:nvPr>
            <p:ph idx="1"/>
          </p:nvPr>
        </p:nvSpPr>
        <p:spPr>
          <a:xfrm>
            <a:off x="457200" y="1268413"/>
            <a:ext cx="8435975" cy="4751387"/>
          </a:xfrm>
        </p:spPr>
        <p:txBody>
          <a:bodyPr>
            <a:normAutofit/>
          </a:bodyPr>
          <a:lstStyle/>
          <a:p>
            <a:pPr marL="457200" indent="-457200" algn="just">
              <a:buFont typeface="Wingdings" panose="05000000000000000000" pitchFamily="2" charset="2"/>
              <a:buChar char="§"/>
              <a:defRPr/>
            </a:pPr>
            <a:r>
              <a:rPr lang="he-IL" sz="2800" dirty="0"/>
              <a:t>עו"ד חבר בלשכת עוה"ד בישראל</a:t>
            </a:r>
          </a:p>
          <a:p>
            <a:pPr marL="457200" indent="-457200" algn="just">
              <a:buFont typeface="Wingdings" panose="05000000000000000000" pitchFamily="2" charset="2"/>
              <a:buChar char="§"/>
              <a:defRPr/>
            </a:pPr>
            <a:r>
              <a:rPr lang="he-IL" sz="2800" dirty="0"/>
              <a:t>עבר הכשרה של האפוטרופוס הכללי ואין לו עניין אישי בייפוי הכוח- ס' 32 יד(א)  </a:t>
            </a:r>
          </a:p>
          <a:p>
            <a:pPr marL="457200" indent="-457200" algn="just">
              <a:buFont typeface="Wingdings" panose="05000000000000000000" pitchFamily="2" charset="2"/>
              <a:buChar char="§"/>
              <a:defRPr/>
            </a:pPr>
            <a:r>
              <a:rPr lang="he-IL" sz="2800" dirty="0"/>
              <a:t>אינו יכול להיות מיופה הכוח באותו המסמך - ס' 32ג(6)</a:t>
            </a:r>
          </a:p>
          <a:p>
            <a:pPr marL="457200" indent="-457200" algn="just">
              <a:buFont typeface="Wingdings" panose="05000000000000000000" pitchFamily="2" charset="2"/>
              <a:buChar char="§"/>
              <a:defRPr/>
            </a:pPr>
            <a:r>
              <a:rPr lang="he-IL" sz="2800" dirty="0"/>
              <a:t>בעל כרטיס חכם לצורך הפקדה מקוונת</a:t>
            </a:r>
          </a:p>
          <a:p>
            <a:pPr marL="457200" indent="-457200" algn="just">
              <a:buFont typeface="Wingdings" panose="05000000000000000000" pitchFamily="2" charset="2"/>
              <a:buChar char="§"/>
              <a:defRPr/>
            </a:pPr>
            <a:r>
              <a:rPr lang="he-IL" sz="2800" dirty="0"/>
              <a:t>חובת </a:t>
            </a:r>
            <a:r>
              <a:rPr lang="he-IL" sz="2800" dirty="0" err="1"/>
              <a:t>הנגשת</a:t>
            </a:r>
            <a:r>
              <a:rPr lang="he-IL" sz="2800" dirty="0"/>
              <a:t> המשרד לאנשים עם מוגבלויות/ כפוף </a:t>
            </a:r>
            <a:r>
              <a:rPr lang="he-IL" sz="2800" dirty="0" err="1"/>
              <a:t>לכללל</a:t>
            </a:r>
            <a:r>
              <a:rPr lang="he-IL" sz="2800" dirty="0"/>
              <a:t> חובה שחלה עליו ע"פ כל דין ולכללי האתיקה.</a:t>
            </a:r>
          </a:p>
          <a:p>
            <a:pPr marL="457200" indent="-457200" algn="just">
              <a:buFont typeface="Wingdings" panose="05000000000000000000" pitchFamily="2" charset="2"/>
              <a:buChar char="§"/>
              <a:defRPr/>
            </a:pPr>
            <a:r>
              <a:rPr lang="he-IL" sz="2800" dirty="0"/>
              <a:t>עו"ד שמונה כמיופה כוח על רקע היותו בעל מקצוע -שלילת </a:t>
            </a:r>
            <a:r>
              <a:rPr lang="he-IL" sz="2800" dirty="0" err="1"/>
              <a:t>רשיונו</a:t>
            </a:r>
            <a:r>
              <a:rPr lang="he-IL" sz="2800" dirty="0"/>
              <a:t> מהווה עילת פקיעה- ס' 32כב(4)</a:t>
            </a:r>
          </a:p>
          <a:p>
            <a:pPr marL="457200" indent="-457200" algn="just">
              <a:buFont typeface="Wingdings" panose="05000000000000000000" pitchFamily="2" charset="2"/>
              <a:buChar char="§"/>
              <a:defRPr/>
            </a:pPr>
            <a:endParaRPr lang="he-IL" sz="2800" dirty="0"/>
          </a:p>
        </p:txBody>
      </p:sp>
      <p:pic>
        <p:nvPicPr>
          <p:cNvPr id="28676" name="Picture 2" descr="תוצאת תמונה עבור ‪woman judge icon‬‏">
            <a:extLst>
              <a:ext uri="{FF2B5EF4-FFF2-40B4-BE49-F238E27FC236}">
                <a16:creationId xmlns:a16="http://schemas.microsoft.com/office/drawing/2014/main" id="{756EC86C-3802-9357-7928-C5876ECB2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13" y="620713"/>
            <a:ext cx="8651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מציין מיקום של תאריך 3">
            <a:extLst>
              <a:ext uri="{FF2B5EF4-FFF2-40B4-BE49-F238E27FC236}">
                <a16:creationId xmlns:a16="http://schemas.microsoft.com/office/drawing/2014/main" id="{8859E3E3-4F49-98A9-93B2-4F19225B144A}"/>
              </a:ext>
            </a:extLst>
          </p:cNvPr>
          <p:cNvSpPr>
            <a:spLocks noGrp="1"/>
          </p:cNvSpPr>
          <p:nvPr>
            <p:ph type="dt" sz="quarter" idx="10"/>
          </p:nvPr>
        </p:nvSpPr>
        <p:spPr/>
        <p:txBody>
          <a:bodyPr/>
          <a:lstStyle/>
          <a:p>
            <a:pPr>
              <a:defRPr/>
            </a:pPr>
            <a:fld id="{126BF9FA-FB86-4933-AEC0-7029E11B4AD8}"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00B41E0F-946C-0D01-5CE1-B14DE76FA0FC}"/>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A5041652-43AF-B5A5-5A03-10D339A54E7E}"/>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6650E32A-A9B7-4D7A-948B-E466E837B56C}" type="slidenum">
              <a:rPr lang="he-IL" altLang="he-IL" sz="1400" smtClean="0">
                <a:latin typeface="Arial" panose="020B0604020202020204" pitchFamily="34" charset="0"/>
              </a:rPr>
              <a:pPr rtl="0">
                <a:spcBef>
                  <a:spcPct val="0"/>
                </a:spcBef>
                <a:buClrTx/>
                <a:buSzTx/>
                <a:buFontTx/>
                <a:buNone/>
                <a:defRPr/>
              </a:pPr>
              <a:t>23</a:t>
            </a:fld>
            <a:endParaRPr lang="en-US" altLang="he-IL" sz="1400">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012C17E-542F-EE21-45BD-13CE34B7C000}"/>
              </a:ext>
            </a:extLst>
          </p:cNvPr>
          <p:cNvSpPr>
            <a:spLocks noGrp="1"/>
          </p:cNvSpPr>
          <p:nvPr>
            <p:ph type="title"/>
          </p:nvPr>
        </p:nvSpPr>
        <p:spPr>
          <a:xfrm>
            <a:off x="457200" y="292100"/>
            <a:ext cx="8218488" cy="760413"/>
          </a:xfrm>
        </p:spPr>
        <p:txBody>
          <a:bodyPr>
            <a:normAutofit fontScale="90000"/>
          </a:bodyPr>
          <a:lstStyle/>
          <a:p>
            <a:pPr algn="ctr">
              <a:defRPr/>
            </a:pPr>
            <a:r>
              <a:rPr lang="he-IL" b="1" dirty="0">
                <a:solidFill>
                  <a:schemeClr val="accent6">
                    <a:lumMod val="40000"/>
                    <a:lumOff val="60000"/>
                  </a:schemeClr>
                </a:solidFill>
              </a:rPr>
              <a:t>חובות עורך הדין</a:t>
            </a:r>
            <a:br>
              <a:rPr lang="he-IL" b="1" dirty="0">
                <a:solidFill>
                  <a:schemeClr val="accent6">
                    <a:lumMod val="40000"/>
                    <a:lumOff val="60000"/>
                  </a:schemeClr>
                </a:solidFill>
              </a:rPr>
            </a:br>
            <a:r>
              <a:rPr lang="he-IL" sz="2700" b="1" dirty="0">
                <a:solidFill>
                  <a:schemeClr val="accent6">
                    <a:lumMod val="40000"/>
                    <a:lumOff val="60000"/>
                  </a:schemeClr>
                </a:solidFill>
              </a:rPr>
              <a:t>(רשימה חלקית)</a:t>
            </a:r>
          </a:p>
        </p:txBody>
      </p:sp>
      <p:sp>
        <p:nvSpPr>
          <p:cNvPr id="3" name="מציין מיקום תוכן 2">
            <a:extLst>
              <a:ext uri="{FF2B5EF4-FFF2-40B4-BE49-F238E27FC236}">
                <a16:creationId xmlns:a16="http://schemas.microsoft.com/office/drawing/2014/main" id="{06E46DE9-5206-8E50-6EE5-256F9A63EB61}"/>
              </a:ext>
            </a:extLst>
          </p:cNvPr>
          <p:cNvSpPr>
            <a:spLocks noGrp="1"/>
          </p:cNvSpPr>
          <p:nvPr>
            <p:ph idx="1"/>
          </p:nvPr>
        </p:nvSpPr>
        <p:spPr>
          <a:xfrm>
            <a:off x="457200" y="1268413"/>
            <a:ext cx="8578850" cy="4751387"/>
          </a:xfrm>
        </p:spPr>
        <p:txBody>
          <a:bodyPr>
            <a:noAutofit/>
          </a:bodyPr>
          <a:lstStyle/>
          <a:p>
            <a:pPr marL="0" indent="0">
              <a:defRPr/>
            </a:pPr>
            <a:r>
              <a:rPr lang="he-IL" sz="2800" b="1" dirty="0"/>
              <a:t>להסביר לממנה וכן </a:t>
            </a:r>
            <a:r>
              <a:rPr lang="he-IL" sz="2800" b="1" dirty="0" err="1"/>
              <a:t>למיופה"כ</a:t>
            </a:r>
            <a:r>
              <a:rPr lang="he-IL" sz="2800" b="1" dirty="0"/>
              <a:t>, בשפה ברורה בעניינים הבאים- ס'  32יג(ד) , ס' 32יד(ג):</a:t>
            </a:r>
          </a:p>
          <a:p>
            <a:pPr algn="just">
              <a:defRPr/>
            </a:pPr>
            <a:r>
              <a:rPr lang="he-IL" sz="2800" dirty="0"/>
              <a:t>1.	את המשמעויות המשפטיות</a:t>
            </a:r>
          </a:p>
          <a:p>
            <a:pPr algn="just">
              <a:defRPr/>
            </a:pPr>
            <a:r>
              <a:rPr lang="he-IL" sz="2800" dirty="0"/>
              <a:t>2.	את החלופות - הנחיות מקדימות לצורך מינוי אפוטרופוס</a:t>
            </a:r>
          </a:p>
          <a:p>
            <a:pPr algn="just">
              <a:defRPr/>
            </a:pPr>
            <a:r>
              <a:rPr lang="he-IL" sz="2800" dirty="0"/>
              <a:t>3.	את העניינים שניתן לכלול, כמו הוראות על מועד הכניסה 	לתוקף, הנחיות מקדימות, הגבלה היידוע </a:t>
            </a:r>
          </a:p>
          <a:p>
            <a:pPr algn="just">
              <a:defRPr/>
            </a:pPr>
            <a:r>
              <a:rPr lang="he-IL" sz="2800" dirty="0"/>
              <a:t>4.	את מצבים בהם תידרש /לא תידרש הסמכה מפורשת, 	או אישור בימ"ש</a:t>
            </a:r>
          </a:p>
          <a:p>
            <a:pPr algn="just">
              <a:defRPr/>
            </a:pPr>
            <a:r>
              <a:rPr lang="he-IL" sz="2800" dirty="0"/>
              <a:t>5.	יש לידע את מיופה הכוח על חובות הדיווח והיידוע שלו</a:t>
            </a:r>
          </a:p>
          <a:p>
            <a:pPr algn="just">
              <a:defRPr/>
            </a:pPr>
            <a:r>
              <a:rPr lang="he-IL" sz="2800" dirty="0"/>
              <a:t>6.	</a:t>
            </a:r>
            <a:r>
              <a:rPr lang="he-IL" sz="2800" b="1" dirty="0"/>
              <a:t>אפשרות </a:t>
            </a:r>
            <a:r>
              <a:rPr lang="he-IL" sz="2800" b="1" dirty="0">
                <a:solidFill>
                  <a:schemeClr val="accent6">
                    <a:lumMod val="40000"/>
                    <a:lumOff val="60000"/>
                  </a:schemeClr>
                </a:solidFill>
              </a:rPr>
              <a:t>ביטול/או לא </a:t>
            </a:r>
            <a:r>
              <a:rPr lang="he-IL" sz="2800" b="1" dirty="0"/>
              <a:t>של ייפוי הכוח ע"י הממנה </a:t>
            </a:r>
            <a:endParaRPr lang="he-IL" sz="2800" dirty="0"/>
          </a:p>
        </p:txBody>
      </p:sp>
      <p:pic>
        <p:nvPicPr>
          <p:cNvPr id="29700" name="Picture 2" descr="תוצאת תמונה עבור ‪woman judge icon‬‏">
            <a:extLst>
              <a:ext uri="{FF2B5EF4-FFF2-40B4-BE49-F238E27FC236}">
                <a16:creationId xmlns:a16="http://schemas.microsoft.com/office/drawing/2014/main" id="{762CBAF1-DDC6-A7B0-F662-0F43401BF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13" y="620713"/>
            <a:ext cx="8651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מציין מיקום של תאריך 3">
            <a:extLst>
              <a:ext uri="{FF2B5EF4-FFF2-40B4-BE49-F238E27FC236}">
                <a16:creationId xmlns:a16="http://schemas.microsoft.com/office/drawing/2014/main" id="{92D7C2FF-1DDE-E84B-58FA-F53213B192C1}"/>
              </a:ext>
            </a:extLst>
          </p:cNvPr>
          <p:cNvSpPr>
            <a:spLocks noGrp="1"/>
          </p:cNvSpPr>
          <p:nvPr>
            <p:ph type="dt" sz="quarter" idx="10"/>
          </p:nvPr>
        </p:nvSpPr>
        <p:spPr/>
        <p:txBody>
          <a:bodyPr/>
          <a:lstStyle/>
          <a:p>
            <a:pPr>
              <a:defRPr/>
            </a:pPr>
            <a:fld id="{B15D3DF2-6044-4631-8976-3C898CB1B5A1}"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FC42D6D8-9A77-332C-6708-15CD3A45AA2E}"/>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692ADD5E-DCA4-10F9-202F-DA449548396F}"/>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B50D7322-01EF-4B71-B7C5-E80B2E746697}" type="slidenum">
              <a:rPr lang="he-IL" altLang="he-IL" sz="1400" smtClean="0">
                <a:latin typeface="Arial" panose="020B0604020202020204" pitchFamily="34" charset="0"/>
              </a:rPr>
              <a:pPr rtl="0">
                <a:spcBef>
                  <a:spcPct val="0"/>
                </a:spcBef>
                <a:buClrTx/>
                <a:buSzTx/>
                <a:buFontTx/>
                <a:buNone/>
                <a:defRPr/>
              </a:pPr>
              <a:t>24</a:t>
            </a:fld>
            <a:endParaRPr lang="en-US" altLang="he-IL" sz="140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67EC254-6AB8-7709-21CD-139491CB9ACF}"/>
              </a:ext>
            </a:extLst>
          </p:cNvPr>
          <p:cNvSpPr>
            <a:spLocks noGrp="1"/>
          </p:cNvSpPr>
          <p:nvPr>
            <p:ph type="title"/>
          </p:nvPr>
        </p:nvSpPr>
        <p:spPr/>
        <p:txBody>
          <a:bodyPr/>
          <a:lstStyle/>
          <a:p>
            <a:pPr>
              <a:defRPr/>
            </a:pPr>
            <a:endParaRPr lang="en-US"/>
          </a:p>
        </p:txBody>
      </p:sp>
      <p:sp>
        <p:nvSpPr>
          <p:cNvPr id="3" name="מציין מיקום תוכן 2">
            <a:extLst>
              <a:ext uri="{FF2B5EF4-FFF2-40B4-BE49-F238E27FC236}">
                <a16:creationId xmlns:a16="http://schemas.microsoft.com/office/drawing/2014/main" id="{C11800EC-168F-F35A-6058-D803A53C2FAC}"/>
              </a:ext>
            </a:extLst>
          </p:cNvPr>
          <p:cNvSpPr>
            <a:spLocks noGrp="1"/>
          </p:cNvSpPr>
          <p:nvPr>
            <p:ph idx="1"/>
          </p:nvPr>
        </p:nvSpPr>
        <p:spPr/>
        <p:txBody>
          <a:bodyPr/>
          <a:lstStyle/>
          <a:p>
            <a:pPr>
              <a:defRPr/>
            </a:pPr>
            <a:r>
              <a:rPr lang="he-IL" dirty="0"/>
              <a:t>תהליך עריכת </a:t>
            </a:r>
            <a:r>
              <a:rPr lang="he-IL" dirty="0" err="1"/>
              <a:t>יפוי</a:t>
            </a:r>
            <a:r>
              <a:rPr lang="he-IL" dirty="0"/>
              <a:t> </a:t>
            </a:r>
            <a:r>
              <a:rPr lang="he-IL" dirty="0" err="1"/>
              <a:t>הכח</a:t>
            </a:r>
            <a:endParaRPr lang="he-IL" dirty="0"/>
          </a:p>
          <a:p>
            <a:pPr>
              <a:defRPr/>
            </a:pPr>
            <a:r>
              <a:rPr lang="he-IL" dirty="0"/>
              <a:t>(פגישות/הבהרות/ניתוח תנאים. גיבש החלטות)</a:t>
            </a:r>
          </a:p>
          <a:p>
            <a:pPr>
              <a:defRPr/>
            </a:pPr>
            <a:r>
              <a:rPr lang="he-IL" dirty="0"/>
              <a:t>הכנת הנתונים למערכת</a:t>
            </a:r>
          </a:p>
          <a:p>
            <a:pPr>
              <a:defRPr/>
            </a:pPr>
            <a:r>
              <a:rPr lang="he-IL" dirty="0"/>
              <a:t>החתמת הממנה</a:t>
            </a:r>
          </a:p>
          <a:p>
            <a:pPr>
              <a:defRPr/>
            </a:pPr>
            <a:r>
              <a:rPr lang="he-IL" dirty="0"/>
              <a:t>החתמת מיופי </a:t>
            </a:r>
            <a:r>
              <a:rPr lang="he-IL" dirty="0" err="1"/>
              <a:t>הכח</a:t>
            </a:r>
            <a:endParaRPr lang="he-IL" dirty="0"/>
          </a:p>
          <a:p>
            <a:pPr>
              <a:defRPr/>
            </a:pPr>
            <a:r>
              <a:rPr lang="he-IL" dirty="0" err="1"/>
              <a:t>חחימת</a:t>
            </a:r>
            <a:r>
              <a:rPr lang="he-IL" dirty="0"/>
              <a:t> עו"ד (פיזית ואלקטרונית)</a:t>
            </a:r>
          </a:p>
          <a:p>
            <a:pPr>
              <a:defRPr/>
            </a:pPr>
            <a:r>
              <a:rPr lang="he-IL" dirty="0"/>
              <a:t>דיווח</a:t>
            </a:r>
          </a:p>
          <a:p>
            <a:pPr>
              <a:defRPr/>
            </a:pPr>
            <a:endParaRPr lang="en-US" dirty="0"/>
          </a:p>
        </p:txBody>
      </p:sp>
      <p:sp>
        <p:nvSpPr>
          <p:cNvPr id="4" name="מציין מיקום של תאריך 3">
            <a:extLst>
              <a:ext uri="{FF2B5EF4-FFF2-40B4-BE49-F238E27FC236}">
                <a16:creationId xmlns:a16="http://schemas.microsoft.com/office/drawing/2014/main" id="{69DD20FF-5739-9435-CA43-7514320442BB}"/>
              </a:ext>
            </a:extLst>
          </p:cNvPr>
          <p:cNvSpPr>
            <a:spLocks noGrp="1"/>
          </p:cNvSpPr>
          <p:nvPr>
            <p:ph type="dt" sz="quarter" idx="10"/>
          </p:nvPr>
        </p:nvSpPr>
        <p:spPr/>
        <p:txBody>
          <a:bodyPr/>
          <a:lstStyle/>
          <a:p>
            <a:pPr>
              <a:defRPr/>
            </a:pPr>
            <a:fld id="{C8736D11-CD57-4347-96A9-267F03428CEE}" type="datetime8">
              <a:rPr lang="he-IL" smtClean="0"/>
              <a:pPr>
                <a:defRPr/>
              </a:pPr>
              <a:t>11 יוני 23</a:t>
            </a:fld>
            <a:endParaRPr lang="en-US"/>
          </a:p>
        </p:txBody>
      </p:sp>
      <p:sp>
        <p:nvSpPr>
          <p:cNvPr id="5" name="מציין מיקום של כותרת תחתונה 4">
            <a:extLst>
              <a:ext uri="{FF2B5EF4-FFF2-40B4-BE49-F238E27FC236}">
                <a16:creationId xmlns:a16="http://schemas.microsoft.com/office/drawing/2014/main" id="{39EE505E-4D59-E410-3618-31BE76AAB8B9}"/>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15977865-A821-70AD-1EF6-4D4CB42C45EF}"/>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defRPr/>
            </a:pPr>
            <a:fld id="{4BFF1DAE-08E0-4451-81DE-BD3987A045CC}" type="slidenum">
              <a:rPr lang="he-IL" altLang="he-IL" smtClean="0">
                <a:latin typeface="Arial" panose="020B0604020202020204" pitchFamily="34" charset="0"/>
              </a:rPr>
              <a:pPr>
                <a:defRPr/>
              </a:pPr>
              <a:t>25</a:t>
            </a:fld>
            <a:endParaRPr lang="en-US" altLang="he-I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AB7CD4-7E8F-9139-15EE-3C4BBA968789}"/>
              </a:ext>
            </a:extLst>
          </p:cNvPr>
          <p:cNvSpPr>
            <a:spLocks noGrp="1"/>
          </p:cNvSpPr>
          <p:nvPr>
            <p:ph type="title"/>
          </p:nvPr>
        </p:nvSpPr>
        <p:spPr/>
        <p:txBody>
          <a:bodyPr/>
          <a:lstStyle/>
          <a:p>
            <a:pPr>
              <a:defRPr/>
            </a:pPr>
            <a:endParaRPr lang="en-US"/>
          </a:p>
        </p:txBody>
      </p:sp>
      <p:sp>
        <p:nvSpPr>
          <p:cNvPr id="3" name="מציין מיקום תוכן 2">
            <a:extLst>
              <a:ext uri="{FF2B5EF4-FFF2-40B4-BE49-F238E27FC236}">
                <a16:creationId xmlns:a16="http://schemas.microsoft.com/office/drawing/2014/main" id="{6D3BADB7-41B6-D13C-D7F0-160330A12C1A}"/>
              </a:ext>
            </a:extLst>
          </p:cNvPr>
          <p:cNvSpPr>
            <a:spLocks noGrp="1"/>
          </p:cNvSpPr>
          <p:nvPr>
            <p:ph idx="1"/>
          </p:nvPr>
        </p:nvSpPr>
        <p:spPr/>
        <p:txBody>
          <a:bodyPr/>
          <a:lstStyle/>
          <a:p>
            <a:pPr>
              <a:defRPr/>
            </a:pPr>
            <a:r>
              <a:rPr lang="he-IL" dirty="0"/>
              <a:t>בדיקה ע"י משרד המשפטים (טכנית לא </a:t>
            </a:r>
            <a:r>
              <a:rPr lang="he-IL" dirty="0" err="1"/>
              <a:t>תוכנית</a:t>
            </a:r>
            <a:r>
              <a:rPr lang="he-IL" dirty="0"/>
              <a:t>)</a:t>
            </a:r>
          </a:p>
          <a:p>
            <a:pPr>
              <a:defRPr/>
            </a:pPr>
            <a:r>
              <a:rPr lang="he-IL" dirty="0"/>
              <a:t>שיגור אישור לב"כ הממנה</a:t>
            </a:r>
          </a:p>
          <a:p>
            <a:pPr>
              <a:defRPr/>
            </a:pPr>
            <a:r>
              <a:rPr lang="he-IL" dirty="0"/>
              <a:t>העברה ללקוח</a:t>
            </a:r>
          </a:p>
          <a:p>
            <a:pPr>
              <a:defRPr/>
            </a:pPr>
            <a:r>
              <a:rPr lang="he-IL" dirty="0"/>
              <a:t>או</a:t>
            </a:r>
          </a:p>
          <a:p>
            <a:pPr>
              <a:defRPr/>
            </a:pPr>
            <a:r>
              <a:rPr lang="he-IL" dirty="0"/>
              <a:t> שיגור בקשה לתיקונים השלמה </a:t>
            </a:r>
          </a:p>
          <a:p>
            <a:pPr>
              <a:defRPr/>
            </a:pPr>
            <a:r>
              <a:rPr lang="he-IL" dirty="0"/>
              <a:t>(חתימת חסרה חתימה מאוחרת אי סימון מענה)</a:t>
            </a:r>
          </a:p>
          <a:p>
            <a:pPr>
              <a:defRPr/>
            </a:pPr>
            <a:r>
              <a:rPr lang="he-IL" dirty="0"/>
              <a:t>תיקון ושיגור שוב</a:t>
            </a:r>
            <a:endParaRPr lang="en-US" dirty="0"/>
          </a:p>
        </p:txBody>
      </p:sp>
      <p:sp>
        <p:nvSpPr>
          <p:cNvPr id="4" name="מציין מיקום של תאריך 3">
            <a:extLst>
              <a:ext uri="{FF2B5EF4-FFF2-40B4-BE49-F238E27FC236}">
                <a16:creationId xmlns:a16="http://schemas.microsoft.com/office/drawing/2014/main" id="{861646DC-D9C5-5CA4-1BDB-78F6D29C9B97}"/>
              </a:ext>
            </a:extLst>
          </p:cNvPr>
          <p:cNvSpPr>
            <a:spLocks noGrp="1"/>
          </p:cNvSpPr>
          <p:nvPr>
            <p:ph type="dt" sz="quarter" idx="10"/>
          </p:nvPr>
        </p:nvSpPr>
        <p:spPr/>
        <p:txBody>
          <a:bodyPr/>
          <a:lstStyle/>
          <a:p>
            <a:pPr>
              <a:defRPr/>
            </a:pPr>
            <a:fld id="{C8736D11-CD57-4347-96A9-267F03428CEE}" type="datetime8">
              <a:rPr lang="he-IL" smtClean="0"/>
              <a:pPr>
                <a:defRPr/>
              </a:pPr>
              <a:t>11 יוני 23</a:t>
            </a:fld>
            <a:endParaRPr lang="en-US"/>
          </a:p>
        </p:txBody>
      </p:sp>
      <p:sp>
        <p:nvSpPr>
          <p:cNvPr id="5" name="מציין מיקום של כותרת תחתונה 4">
            <a:extLst>
              <a:ext uri="{FF2B5EF4-FFF2-40B4-BE49-F238E27FC236}">
                <a16:creationId xmlns:a16="http://schemas.microsoft.com/office/drawing/2014/main" id="{58E612FC-2FBC-559B-BEE9-55065863D110}"/>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1148D715-6C06-DB56-A41F-70BFEEC96FE9}"/>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defRPr/>
            </a:pPr>
            <a:fld id="{8D3A9A4B-73C1-4CA3-8DD7-A30CBBEA8A20}" type="slidenum">
              <a:rPr lang="he-IL" altLang="he-IL" smtClean="0">
                <a:latin typeface="Arial" panose="020B0604020202020204" pitchFamily="34" charset="0"/>
              </a:rPr>
              <a:pPr>
                <a:defRPr/>
              </a:pPr>
              <a:t>26</a:t>
            </a:fld>
            <a:endParaRPr lang="en-US" altLang="he-I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כותרת 1">
            <a:extLst>
              <a:ext uri="{FF2B5EF4-FFF2-40B4-BE49-F238E27FC236}">
                <a16:creationId xmlns:a16="http://schemas.microsoft.com/office/drawing/2014/main" id="{1F675EFB-077C-D09F-7C94-04AF5F7D2E39}"/>
              </a:ext>
            </a:extLst>
          </p:cNvPr>
          <p:cNvSpPr>
            <a:spLocks noGrp="1" noChangeArrowheads="1"/>
          </p:cNvSpPr>
          <p:nvPr>
            <p:ph type="title"/>
          </p:nvPr>
        </p:nvSpPr>
        <p:spPr/>
        <p:txBody>
          <a:bodyPr/>
          <a:lstStyle/>
          <a:p>
            <a:pPr algn="ctr"/>
            <a:r>
              <a:rPr lang="he-IL" altLang="he-IL" b="1" u="sng">
                <a:solidFill>
                  <a:srgbClr val="FFFF00"/>
                </a:solidFill>
                <a:effectLst/>
              </a:rPr>
              <a:t>התייחסות מפורטת</a:t>
            </a:r>
            <a:endParaRPr lang="en-US" altLang="he-IL" b="1" u="sng">
              <a:solidFill>
                <a:srgbClr val="FFFF00"/>
              </a:solidFill>
              <a:effectLst/>
            </a:endParaRPr>
          </a:p>
        </p:txBody>
      </p:sp>
      <p:sp>
        <p:nvSpPr>
          <p:cNvPr id="32771" name="מציין מיקום טקסט 2">
            <a:extLst>
              <a:ext uri="{FF2B5EF4-FFF2-40B4-BE49-F238E27FC236}">
                <a16:creationId xmlns:a16="http://schemas.microsoft.com/office/drawing/2014/main" id="{7FEE032F-A582-A93A-5C61-83F16E9379C7}"/>
              </a:ext>
            </a:extLst>
          </p:cNvPr>
          <p:cNvSpPr>
            <a:spLocks noGrp="1" noChangeArrowheads="1"/>
          </p:cNvSpPr>
          <p:nvPr>
            <p:ph type="body" idx="1"/>
          </p:nvPr>
        </p:nvSpPr>
        <p:spPr/>
        <p:txBody>
          <a:bodyPr/>
          <a:lstStyle/>
          <a:p>
            <a:r>
              <a:rPr lang="he-IL" altLang="he-IL" sz="7200" b="0" u="sng">
                <a:solidFill>
                  <a:srgbClr val="FFFF00"/>
                </a:solidFill>
                <a:effectLst/>
              </a:rPr>
              <a:t>חובת דיווח</a:t>
            </a:r>
            <a:endParaRPr lang="en-US" altLang="he-IL" sz="7200" b="0" u="sng">
              <a:solidFill>
                <a:srgbClr val="FFFF00"/>
              </a:solidFill>
              <a:effectLst/>
            </a:endParaRPr>
          </a:p>
        </p:txBody>
      </p:sp>
      <p:sp>
        <p:nvSpPr>
          <p:cNvPr id="4" name="מציין מיקום תוכן 3">
            <a:extLst>
              <a:ext uri="{FF2B5EF4-FFF2-40B4-BE49-F238E27FC236}">
                <a16:creationId xmlns:a16="http://schemas.microsoft.com/office/drawing/2014/main" id="{6116008E-99D7-EA40-B483-6A15DD69FA39}"/>
              </a:ext>
            </a:extLst>
          </p:cNvPr>
          <p:cNvSpPr>
            <a:spLocks noGrp="1"/>
          </p:cNvSpPr>
          <p:nvPr>
            <p:ph sz="half" idx="2"/>
          </p:nvPr>
        </p:nvSpPr>
        <p:spPr/>
        <p:txBody>
          <a:bodyPr/>
          <a:lstStyle/>
          <a:p>
            <a:pPr>
              <a:defRPr/>
            </a:pPr>
            <a:r>
              <a:rPr lang="he-IL" sz="3600" dirty="0"/>
              <a:t>למי יש לדווח </a:t>
            </a:r>
          </a:p>
          <a:p>
            <a:pPr>
              <a:defRPr/>
            </a:pPr>
            <a:r>
              <a:rPr lang="he-IL" sz="3600" dirty="0"/>
              <a:t>(אדם </a:t>
            </a:r>
            <a:r>
              <a:rPr lang="he-IL" sz="3600" dirty="0" err="1"/>
              <a:t>מסויים</a:t>
            </a:r>
            <a:r>
              <a:rPr lang="he-IL" sz="3600" dirty="0"/>
              <a:t> או משרד המשפטים)</a:t>
            </a:r>
          </a:p>
          <a:p>
            <a:pPr>
              <a:defRPr/>
            </a:pPr>
            <a:r>
              <a:rPr lang="he-IL" sz="3600" dirty="0"/>
              <a:t>מתי יש לדווח</a:t>
            </a:r>
          </a:p>
          <a:p>
            <a:pPr>
              <a:defRPr/>
            </a:pPr>
            <a:r>
              <a:rPr lang="he-IL" sz="3600" dirty="0"/>
              <a:t>רמת פירוט הדיווח</a:t>
            </a:r>
            <a:endParaRPr lang="en-US" sz="3600" dirty="0"/>
          </a:p>
        </p:txBody>
      </p:sp>
      <p:sp>
        <p:nvSpPr>
          <p:cNvPr id="32773" name="מציין מיקום טקסט 4">
            <a:extLst>
              <a:ext uri="{FF2B5EF4-FFF2-40B4-BE49-F238E27FC236}">
                <a16:creationId xmlns:a16="http://schemas.microsoft.com/office/drawing/2014/main" id="{98354735-6860-CE9E-4247-2EECD1C3A273}"/>
              </a:ext>
            </a:extLst>
          </p:cNvPr>
          <p:cNvSpPr>
            <a:spLocks noGrp="1" noChangeArrowheads="1"/>
          </p:cNvSpPr>
          <p:nvPr>
            <p:ph type="body" sz="quarter" idx="3"/>
          </p:nvPr>
        </p:nvSpPr>
        <p:spPr/>
        <p:txBody>
          <a:bodyPr/>
          <a:lstStyle/>
          <a:p>
            <a:r>
              <a:rPr lang="he-IL" altLang="he-IL" sz="7200" b="0" u="sng">
                <a:solidFill>
                  <a:srgbClr val="FFFF00"/>
                </a:solidFill>
                <a:effectLst/>
              </a:rPr>
              <a:t>חובת ידוע</a:t>
            </a:r>
            <a:endParaRPr lang="en-US" altLang="he-IL" sz="7200" b="0" u="sng">
              <a:solidFill>
                <a:srgbClr val="FFFF00"/>
              </a:solidFill>
              <a:effectLst/>
            </a:endParaRPr>
          </a:p>
        </p:txBody>
      </p:sp>
      <p:sp>
        <p:nvSpPr>
          <p:cNvPr id="6" name="מציין מיקום תוכן 5">
            <a:extLst>
              <a:ext uri="{FF2B5EF4-FFF2-40B4-BE49-F238E27FC236}">
                <a16:creationId xmlns:a16="http://schemas.microsoft.com/office/drawing/2014/main" id="{A5FC7205-9E09-8357-0789-73910CDC58B4}"/>
              </a:ext>
            </a:extLst>
          </p:cNvPr>
          <p:cNvSpPr>
            <a:spLocks noGrp="1"/>
          </p:cNvSpPr>
          <p:nvPr>
            <p:ph sz="quarter" idx="4"/>
          </p:nvPr>
        </p:nvSpPr>
        <p:spPr/>
        <p:txBody>
          <a:bodyPr/>
          <a:lstStyle/>
          <a:p>
            <a:pPr>
              <a:defRPr/>
            </a:pPr>
            <a:r>
              <a:rPr lang="he-IL" sz="4400" dirty="0"/>
              <a:t>לפרט את מי יש לידע </a:t>
            </a:r>
            <a:r>
              <a:rPr lang="he-IL" sz="3600" dirty="0"/>
              <a:t>(חובה/רשות)</a:t>
            </a:r>
          </a:p>
          <a:p>
            <a:pPr>
              <a:defRPr/>
            </a:pPr>
            <a:r>
              <a:rPr lang="he-IL" sz="4400" dirty="0"/>
              <a:t>מתי יש לידע</a:t>
            </a:r>
          </a:p>
          <a:p>
            <a:pPr>
              <a:defRPr/>
            </a:pPr>
            <a:r>
              <a:rPr lang="he-IL" sz="4400" dirty="0"/>
              <a:t>רמת הפירוט והיידוע</a:t>
            </a:r>
            <a:endParaRPr lang="en-US" sz="4400" dirty="0"/>
          </a:p>
        </p:txBody>
      </p:sp>
      <p:sp>
        <p:nvSpPr>
          <p:cNvPr id="7" name="מציין מיקום של תאריך 6">
            <a:extLst>
              <a:ext uri="{FF2B5EF4-FFF2-40B4-BE49-F238E27FC236}">
                <a16:creationId xmlns:a16="http://schemas.microsoft.com/office/drawing/2014/main" id="{9179C9F9-549C-5CCF-DAEC-B03699B0D07A}"/>
              </a:ext>
            </a:extLst>
          </p:cNvPr>
          <p:cNvSpPr>
            <a:spLocks noGrp="1"/>
          </p:cNvSpPr>
          <p:nvPr>
            <p:ph type="dt" sz="quarter" idx="10"/>
          </p:nvPr>
        </p:nvSpPr>
        <p:spPr/>
        <p:txBody>
          <a:bodyPr/>
          <a:lstStyle/>
          <a:p>
            <a:pPr>
              <a:defRPr/>
            </a:pPr>
            <a:fld id="{EA384D74-B8BE-4348-B398-D9DB6BDE59DA}" type="datetime8">
              <a:rPr lang="he-IL" smtClean="0"/>
              <a:pPr>
                <a:defRPr/>
              </a:pPr>
              <a:t>11 יוני 23</a:t>
            </a:fld>
            <a:endParaRPr lang="en-US"/>
          </a:p>
        </p:txBody>
      </p:sp>
      <p:sp>
        <p:nvSpPr>
          <p:cNvPr id="8" name="מציין מיקום של כותרת תחתונה 7">
            <a:extLst>
              <a:ext uri="{FF2B5EF4-FFF2-40B4-BE49-F238E27FC236}">
                <a16:creationId xmlns:a16="http://schemas.microsoft.com/office/drawing/2014/main" id="{1E4E2939-FB61-E51E-EA24-0038B038E254}"/>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9" name="מציין מיקום של מספר שקופית 8">
            <a:extLst>
              <a:ext uri="{FF2B5EF4-FFF2-40B4-BE49-F238E27FC236}">
                <a16:creationId xmlns:a16="http://schemas.microsoft.com/office/drawing/2014/main" id="{14E00FA5-E007-A29B-C1AD-FC700562B08B}"/>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defRPr/>
            </a:pPr>
            <a:fld id="{E1097CF8-A43C-4B6B-AE4C-28D5BAA132B1}" type="slidenum">
              <a:rPr lang="he-IL" altLang="he-IL" smtClean="0">
                <a:latin typeface="Arial" panose="020B0604020202020204" pitchFamily="34" charset="0"/>
              </a:rPr>
              <a:pPr>
                <a:defRPr/>
              </a:pPr>
              <a:t>27</a:t>
            </a:fld>
            <a:endParaRPr lang="en-US" altLang="he-I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9C4317-C9B3-BF60-5B6E-5CF9255CA085}"/>
              </a:ext>
            </a:extLst>
          </p:cNvPr>
          <p:cNvSpPr>
            <a:spLocks noGrp="1"/>
          </p:cNvSpPr>
          <p:nvPr>
            <p:ph type="title"/>
          </p:nvPr>
        </p:nvSpPr>
        <p:spPr/>
        <p:txBody>
          <a:bodyPr/>
          <a:lstStyle/>
          <a:p>
            <a:pPr algn="ctr">
              <a:defRPr/>
            </a:pPr>
            <a:br>
              <a:rPr lang="he-IL" b="1" dirty="0">
                <a:solidFill>
                  <a:srgbClr val="FFFF00"/>
                </a:solidFill>
                <a:effectLst/>
              </a:rPr>
            </a:br>
            <a:r>
              <a:rPr lang="he-IL" b="1" dirty="0">
                <a:solidFill>
                  <a:srgbClr val="FFFF00"/>
                </a:solidFill>
                <a:effectLst/>
              </a:rPr>
              <a:t>היחס בין ייפויי </a:t>
            </a:r>
            <a:r>
              <a:rPr lang="he-IL" b="1" dirty="0" err="1">
                <a:solidFill>
                  <a:srgbClr val="FFFF00"/>
                </a:solidFill>
                <a:effectLst/>
              </a:rPr>
              <a:t>הכח</a:t>
            </a:r>
            <a:r>
              <a:rPr lang="he-IL" b="1" dirty="0">
                <a:solidFill>
                  <a:srgbClr val="FFFF00"/>
                </a:solidFill>
                <a:effectLst/>
              </a:rPr>
              <a:t> השונים</a:t>
            </a:r>
            <a:br>
              <a:rPr lang="he-IL" dirty="0"/>
            </a:br>
            <a:endParaRPr lang="en-US" b="1" dirty="0"/>
          </a:p>
        </p:txBody>
      </p:sp>
      <p:sp>
        <p:nvSpPr>
          <p:cNvPr id="3" name="מציין מיקום תוכן 2">
            <a:extLst>
              <a:ext uri="{FF2B5EF4-FFF2-40B4-BE49-F238E27FC236}">
                <a16:creationId xmlns:a16="http://schemas.microsoft.com/office/drawing/2014/main" id="{6900F255-D122-5DEB-C0BE-37B423E941FB}"/>
              </a:ext>
            </a:extLst>
          </p:cNvPr>
          <p:cNvSpPr>
            <a:spLocks noGrp="1"/>
          </p:cNvSpPr>
          <p:nvPr>
            <p:ph idx="1"/>
          </p:nvPr>
        </p:nvSpPr>
        <p:spPr/>
        <p:txBody>
          <a:bodyPr/>
          <a:lstStyle/>
          <a:p>
            <a:pPr>
              <a:defRPr/>
            </a:pPr>
            <a:r>
              <a:rPr lang="he-IL" b="1" dirty="0" err="1">
                <a:solidFill>
                  <a:srgbClr val="FFFF00"/>
                </a:solidFill>
              </a:rPr>
              <a:t>יפוי</a:t>
            </a:r>
            <a:r>
              <a:rPr lang="he-IL" b="1" dirty="0">
                <a:solidFill>
                  <a:srgbClr val="FFFF00"/>
                </a:solidFill>
              </a:rPr>
              <a:t> </a:t>
            </a:r>
            <a:r>
              <a:rPr lang="he-IL" b="1" dirty="0" err="1">
                <a:solidFill>
                  <a:srgbClr val="FFFF00"/>
                </a:solidFill>
              </a:rPr>
              <a:t>כח</a:t>
            </a:r>
            <a:r>
              <a:rPr lang="he-IL" b="1" dirty="0">
                <a:solidFill>
                  <a:srgbClr val="FFFF00"/>
                </a:solidFill>
              </a:rPr>
              <a:t> מתמשך </a:t>
            </a:r>
            <a:r>
              <a:rPr lang="he-IL" dirty="0"/>
              <a:t>– יכנס לתוקף במועד שאני אקבע, קיימת אופציה שגם אם ארצה לבטל אותו הוא לא יבוטל.</a:t>
            </a:r>
          </a:p>
          <a:p>
            <a:pPr>
              <a:defRPr/>
            </a:pPr>
            <a:r>
              <a:rPr lang="he-IL" b="1" dirty="0" err="1">
                <a:solidFill>
                  <a:srgbClr val="FFFF00"/>
                </a:solidFill>
                <a:effectLst>
                  <a:outerShdw blurRad="38100" dist="38100" dir="2700000" algn="tl">
                    <a:srgbClr val="000000">
                      <a:alpha val="43137"/>
                    </a:srgbClr>
                  </a:outerShdw>
                </a:effectLst>
              </a:rPr>
              <a:t>יפוי</a:t>
            </a:r>
            <a:r>
              <a:rPr lang="he-IL" b="1" dirty="0">
                <a:solidFill>
                  <a:srgbClr val="FFFF00"/>
                </a:solidFill>
                <a:effectLst>
                  <a:outerShdw blurRad="38100" dist="38100" dir="2700000" algn="tl">
                    <a:srgbClr val="000000">
                      <a:alpha val="43137"/>
                    </a:srgbClr>
                  </a:outerShdw>
                </a:effectLst>
              </a:rPr>
              <a:t> </a:t>
            </a:r>
            <a:r>
              <a:rPr lang="he-IL" b="1" dirty="0" err="1">
                <a:solidFill>
                  <a:srgbClr val="FFFF00"/>
                </a:solidFill>
                <a:effectLst>
                  <a:outerShdw blurRad="38100" dist="38100" dir="2700000" algn="tl">
                    <a:srgbClr val="000000">
                      <a:alpha val="43137"/>
                    </a:srgbClr>
                  </a:outerShdw>
                </a:effectLst>
              </a:rPr>
              <a:t>כח</a:t>
            </a:r>
            <a:r>
              <a:rPr lang="he-IL" b="1" dirty="0">
                <a:solidFill>
                  <a:srgbClr val="FFFF00"/>
                </a:solidFill>
                <a:effectLst>
                  <a:outerShdw blurRad="38100" dist="38100" dir="2700000" algn="tl">
                    <a:srgbClr val="000000">
                      <a:alpha val="43137"/>
                    </a:srgbClr>
                  </a:outerShdw>
                </a:effectLst>
              </a:rPr>
              <a:t> כללי </a:t>
            </a:r>
            <a:r>
              <a:rPr lang="he-IL" dirty="0"/>
              <a:t>(תקף ל 10 </a:t>
            </a:r>
            <a:r>
              <a:rPr lang="he-IL"/>
              <a:t>שנים)</a:t>
            </a:r>
            <a:endParaRPr lang="he-IL" dirty="0"/>
          </a:p>
          <a:p>
            <a:pPr>
              <a:defRPr/>
            </a:pPr>
            <a:r>
              <a:rPr lang="he-IL" dirty="0"/>
              <a:t>(</a:t>
            </a:r>
            <a:r>
              <a:rPr lang="he-IL" dirty="0" err="1"/>
              <a:t>מכח</a:t>
            </a:r>
            <a:r>
              <a:rPr lang="he-IL" dirty="0"/>
              <a:t> סעיף 6 לחוק להגנת הרכוש מופקד, </a:t>
            </a:r>
            <a:r>
              <a:rPr lang="he-IL" dirty="0" err="1"/>
              <a:t>התשכ"ה</a:t>
            </a:r>
            <a:r>
              <a:rPr lang="he-IL" dirty="0"/>
              <a:t>- 1964</a:t>
            </a:r>
          </a:p>
          <a:p>
            <a:pPr>
              <a:defRPr/>
            </a:pPr>
            <a:r>
              <a:rPr lang="he-IL" b="1" dirty="0" err="1">
                <a:solidFill>
                  <a:srgbClr val="FFFF00"/>
                </a:solidFill>
                <a:effectLst>
                  <a:outerShdw blurRad="38100" dist="38100" dir="2700000" algn="tl">
                    <a:srgbClr val="000000">
                      <a:alpha val="43137"/>
                    </a:srgbClr>
                  </a:outerShdw>
                </a:effectLst>
              </a:rPr>
              <a:t>יפוי</a:t>
            </a:r>
            <a:r>
              <a:rPr lang="he-IL" b="1" dirty="0">
                <a:solidFill>
                  <a:srgbClr val="FFFF00"/>
                </a:solidFill>
                <a:effectLst>
                  <a:outerShdw blurRad="38100" dist="38100" dir="2700000" algn="tl">
                    <a:srgbClr val="000000">
                      <a:alpha val="43137"/>
                    </a:srgbClr>
                  </a:outerShdw>
                </a:effectLst>
              </a:rPr>
              <a:t> </a:t>
            </a:r>
            <a:r>
              <a:rPr lang="he-IL" b="1" dirty="0" err="1">
                <a:solidFill>
                  <a:srgbClr val="FFFF00"/>
                </a:solidFill>
                <a:effectLst>
                  <a:outerShdw blurRad="38100" dist="38100" dir="2700000" algn="tl">
                    <a:srgbClr val="000000">
                      <a:alpha val="43137"/>
                    </a:srgbClr>
                  </a:outerShdw>
                </a:effectLst>
              </a:rPr>
              <a:t>כח</a:t>
            </a:r>
            <a:r>
              <a:rPr lang="he-IL" b="1" dirty="0">
                <a:solidFill>
                  <a:srgbClr val="FFFF00"/>
                </a:solidFill>
                <a:effectLst>
                  <a:outerShdw blurRad="38100" dist="38100" dir="2700000" algn="tl">
                    <a:srgbClr val="000000">
                      <a:alpha val="43137"/>
                    </a:srgbClr>
                  </a:outerShdw>
                </a:effectLst>
              </a:rPr>
              <a:t> בלתי חוזר </a:t>
            </a:r>
            <a:r>
              <a:rPr lang="he-IL" dirty="0"/>
              <a:t>(ובלבד שמצוין במפורש צד ג')</a:t>
            </a:r>
            <a:endParaRPr lang="en-US" dirty="0"/>
          </a:p>
        </p:txBody>
      </p:sp>
      <p:sp>
        <p:nvSpPr>
          <p:cNvPr id="4" name="מציין מיקום של תאריך 3">
            <a:extLst>
              <a:ext uri="{FF2B5EF4-FFF2-40B4-BE49-F238E27FC236}">
                <a16:creationId xmlns:a16="http://schemas.microsoft.com/office/drawing/2014/main" id="{96645389-35DA-DDCB-829A-27BDFD6DCA61}"/>
              </a:ext>
            </a:extLst>
          </p:cNvPr>
          <p:cNvSpPr>
            <a:spLocks noGrp="1"/>
          </p:cNvSpPr>
          <p:nvPr>
            <p:ph type="dt" sz="quarter" idx="10"/>
          </p:nvPr>
        </p:nvSpPr>
        <p:spPr/>
        <p:txBody>
          <a:bodyPr/>
          <a:lstStyle/>
          <a:p>
            <a:pPr>
              <a:defRPr/>
            </a:pPr>
            <a:fld id="{91CF5B23-0AE7-4C1B-82BA-BD4D3850C833}"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D12CC96C-41E0-8C6C-7426-537B7D958C48}"/>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46967E6C-5313-65E5-15E5-9CDEE2E3E069}"/>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19053252-CA00-4B24-AF81-F4F100D49F25}" type="slidenum">
              <a:rPr lang="he-IL" altLang="he-IL" sz="1400" smtClean="0">
                <a:latin typeface="Arial" panose="020B0604020202020204" pitchFamily="34" charset="0"/>
              </a:rPr>
              <a:pPr rtl="0">
                <a:spcBef>
                  <a:spcPct val="0"/>
                </a:spcBef>
                <a:buClrTx/>
                <a:buSzTx/>
                <a:buFontTx/>
                <a:buNone/>
                <a:defRPr/>
              </a:pPr>
              <a:t>28</a:t>
            </a:fld>
            <a:endParaRPr lang="en-US" altLang="he-IL" sz="1400">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178655-E839-22D3-2CD2-BC20FFE50F82}"/>
              </a:ext>
            </a:extLst>
          </p:cNvPr>
          <p:cNvSpPr>
            <a:spLocks noGrp="1"/>
          </p:cNvSpPr>
          <p:nvPr>
            <p:ph type="title"/>
          </p:nvPr>
        </p:nvSpPr>
        <p:spPr>
          <a:xfrm>
            <a:off x="250825" y="292100"/>
            <a:ext cx="8435975" cy="5584825"/>
          </a:xfrm>
        </p:spPr>
        <p:txBody>
          <a:bodyPr/>
          <a:lstStyle/>
          <a:p>
            <a:pPr algn="r">
              <a:defRPr/>
            </a:pPr>
            <a:r>
              <a:rPr lang="he-IL" b="1" dirty="0">
                <a:solidFill>
                  <a:srgbClr val="FFFF00"/>
                </a:solidFill>
              </a:rPr>
              <a:t>האם ניתן "להשתחרר" מהאחריות?</a:t>
            </a:r>
            <a:br>
              <a:rPr lang="he-IL" b="1" dirty="0">
                <a:solidFill>
                  <a:srgbClr val="FFFF00"/>
                </a:solidFill>
              </a:rPr>
            </a:br>
            <a:br>
              <a:rPr lang="he-IL" b="1" dirty="0">
                <a:solidFill>
                  <a:srgbClr val="FF9900"/>
                </a:solidFill>
              </a:rPr>
            </a:br>
            <a:r>
              <a:rPr lang="he-IL" b="1" dirty="0">
                <a:solidFill>
                  <a:srgbClr val="FF9900"/>
                </a:solidFill>
              </a:rPr>
              <a:t>	*הסכם</a:t>
            </a:r>
            <a:br>
              <a:rPr lang="he-IL" b="1" dirty="0">
                <a:solidFill>
                  <a:srgbClr val="FF9900"/>
                </a:solidFill>
              </a:rPr>
            </a:br>
            <a:r>
              <a:rPr lang="he-IL" b="1" dirty="0">
                <a:solidFill>
                  <a:srgbClr val="FF9900"/>
                </a:solidFill>
              </a:rPr>
              <a:t>	*הודעה לצד השלישי</a:t>
            </a:r>
            <a:br>
              <a:rPr lang="he-IL" b="1" dirty="0">
                <a:solidFill>
                  <a:srgbClr val="FF9900"/>
                </a:solidFill>
              </a:rPr>
            </a:br>
            <a:r>
              <a:rPr lang="he-IL" b="1" dirty="0">
                <a:solidFill>
                  <a:srgbClr val="FF9900"/>
                </a:solidFill>
              </a:rPr>
              <a:t>	*התניה</a:t>
            </a:r>
            <a:br>
              <a:rPr lang="he-IL" b="1" dirty="0">
                <a:solidFill>
                  <a:srgbClr val="FF9900"/>
                </a:solidFill>
              </a:rPr>
            </a:br>
            <a:r>
              <a:rPr lang="he-IL" b="1" dirty="0">
                <a:solidFill>
                  <a:srgbClr val="FF9900"/>
                </a:solidFill>
              </a:rPr>
              <a:t>	*ביטחונות</a:t>
            </a:r>
          </a:p>
        </p:txBody>
      </p:sp>
      <p:sp>
        <p:nvSpPr>
          <p:cNvPr id="3" name="מציין מיקום של תאריך 2">
            <a:extLst>
              <a:ext uri="{FF2B5EF4-FFF2-40B4-BE49-F238E27FC236}">
                <a16:creationId xmlns:a16="http://schemas.microsoft.com/office/drawing/2014/main" id="{EE1C3A5A-899D-6D83-6E49-5D83CF54503E}"/>
              </a:ext>
            </a:extLst>
          </p:cNvPr>
          <p:cNvSpPr>
            <a:spLocks noGrp="1"/>
          </p:cNvSpPr>
          <p:nvPr>
            <p:ph type="dt" sz="quarter" idx="10"/>
          </p:nvPr>
        </p:nvSpPr>
        <p:spPr/>
        <p:txBody>
          <a:bodyPr/>
          <a:lstStyle/>
          <a:p>
            <a:pPr>
              <a:defRPr/>
            </a:pPr>
            <a:fld id="{4DA165CC-5837-447B-974E-D0EC8D8CD9CA}" type="datetime8">
              <a:rPr lang="he-IL" smtClean="0"/>
              <a:pPr>
                <a:defRPr/>
              </a:pPr>
              <a:t>11 יוני 23</a:t>
            </a:fld>
            <a:endParaRPr lang="en-US"/>
          </a:p>
        </p:txBody>
      </p:sp>
      <p:sp>
        <p:nvSpPr>
          <p:cNvPr id="4" name="מציין מיקום של כותרת תחתונה 3">
            <a:extLst>
              <a:ext uri="{FF2B5EF4-FFF2-40B4-BE49-F238E27FC236}">
                <a16:creationId xmlns:a16="http://schemas.microsoft.com/office/drawing/2014/main" id="{17298F95-3A9F-840F-188A-E9DD2B752E77}"/>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5" name="מציין מיקום של מספר שקופית 4">
            <a:extLst>
              <a:ext uri="{FF2B5EF4-FFF2-40B4-BE49-F238E27FC236}">
                <a16:creationId xmlns:a16="http://schemas.microsoft.com/office/drawing/2014/main" id="{F67B6F58-573B-E0FB-95AE-71A775ABBE0A}"/>
              </a:ext>
            </a:extLst>
          </p:cNvPr>
          <p:cNvSpPr>
            <a:spLocks noGrp="1"/>
          </p:cNvSpPr>
          <p:nvPr>
            <p:ph type="sldNum" sz="quarter" idx="12"/>
          </p:nvPr>
        </p:nvSpPr>
        <p:spPr/>
        <p:txBody>
          <a:bodyPr/>
          <a:lstStyle/>
          <a:p>
            <a:pPr>
              <a:defRPr/>
            </a:pPr>
            <a:fld id="{75342B00-B9C1-4C4D-971D-9A911FF09C0A}" type="slidenum">
              <a:rPr lang="he-IL" altLang="he-IL"/>
              <a:pPr>
                <a:defRPr/>
              </a:pPr>
              <a:t>29</a:t>
            </a:fld>
            <a:endParaRPr lang="en-US" altLang="he-I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מציין מיקום של תאריך 3">
            <a:extLst>
              <a:ext uri="{FF2B5EF4-FFF2-40B4-BE49-F238E27FC236}">
                <a16:creationId xmlns:a16="http://schemas.microsoft.com/office/drawing/2014/main" id="{0CF39CB8-E17A-090B-1A99-9D09DAD4237A}"/>
              </a:ext>
            </a:extLst>
          </p:cNvPr>
          <p:cNvSpPr>
            <a:spLocks noGrp="1"/>
          </p:cNvSpPr>
          <p:nvPr>
            <p:ph type="dt" sz="quarter" idx="10"/>
          </p:nvPr>
        </p:nvSpPr>
        <p:spPr/>
        <p:txBody>
          <a:bodyPr/>
          <a:lstStyle/>
          <a:p>
            <a:pPr>
              <a:defRPr/>
            </a:pPr>
            <a:fld id="{388AB65A-8B15-4976-9C52-44D630B6E3C9}"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AFAE44F4-E786-7A18-AEE7-9A5E1DDBF7FE}"/>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07376B07-B377-FFC6-3CCB-88BC29518D45}"/>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44D7F459-49CD-4E53-984C-6B2CF80158EC}" type="slidenum">
              <a:rPr lang="he-IL" altLang="he-IL" sz="1400" smtClean="0">
                <a:latin typeface="Arial" panose="020B0604020202020204" pitchFamily="34" charset="0"/>
              </a:rPr>
              <a:pPr rtl="0">
                <a:spcBef>
                  <a:spcPct val="0"/>
                </a:spcBef>
                <a:buClrTx/>
                <a:buSzTx/>
                <a:buFontTx/>
                <a:buNone/>
                <a:defRPr/>
              </a:pPr>
              <a:t>3</a:t>
            </a:fld>
            <a:endParaRPr lang="en-US" altLang="he-IL" sz="1400">
              <a:latin typeface="Arial" panose="020B0604020202020204" pitchFamily="34" charset="0"/>
            </a:endParaRPr>
          </a:p>
        </p:txBody>
      </p:sp>
      <p:sp>
        <p:nvSpPr>
          <p:cNvPr id="147459" name="Rectangle 3">
            <a:extLst>
              <a:ext uri="{FF2B5EF4-FFF2-40B4-BE49-F238E27FC236}">
                <a16:creationId xmlns:a16="http://schemas.microsoft.com/office/drawing/2014/main" id="{E3C755AE-1EA6-C1FC-E0EC-76825923E283}"/>
              </a:ext>
            </a:extLst>
          </p:cNvPr>
          <p:cNvSpPr>
            <a:spLocks noGrp="1" noChangeArrowheads="1"/>
          </p:cNvSpPr>
          <p:nvPr>
            <p:ph type="body" idx="1"/>
          </p:nvPr>
        </p:nvSpPr>
        <p:spPr/>
        <p:txBody>
          <a:bodyPr/>
          <a:lstStyle/>
          <a:p>
            <a:pPr eaLnBrk="1" hangingPunct="1">
              <a:lnSpc>
                <a:spcPct val="90000"/>
              </a:lnSpc>
              <a:buFontTx/>
              <a:buNone/>
              <a:defRPr/>
            </a:pPr>
            <a:r>
              <a:rPr lang="he-IL" sz="2400"/>
              <a:t>3.	</a:t>
            </a:r>
            <a:r>
              <a:rPr lang="he-IL" sz="2400" b="1"/>
              <a:t>שמירה על הקנין</a:t>
            </a:r>
            <a:endParaRPr lang="en-US" sz="2400" b="1"/>
          </a:p>
          <a:p>
            <a:pPr eaLnBrk="1" hangingPunct="1">
              <a:lnSpc>
                <a:spcPct val="90000"/>
              </a:lnSpc>
              <a:buFontTx/>
              <a:buNone/>
              <a:defRPr/>
            </a:pPr>
            <a:r>
              <a:rPr lang="he-IL" sz="2400"/>
              <a:t>	אין פוגעים בקנינו של אדם</a:t>
            </a:r>
            <a:r>
              <a:rPr lang="en-US" sz="2400"/>
              <a:t>.</a:t>
            </a:r>
          </a:p>
          <a:p>
            <a:pPr eaLnBrk="1" hangingPunct="1">
              <a:lnSpc>
                <a:spcPct val="90000"/>
              </a:lnSpc>
              <a:defRPr/>
            </a:pPr>
            <a:endParaRPr lang="en-US" sz="2400"/>
          </a:p>
          <a:p>
            <a:pPr eaLnBrk="1" hangingPunct="1">
              <a:lnSpc>
                <a:spcPct val="90000"/>
              </a:lnSpc>
              <a:buFontTx/>
              <a:buNone/>
              <a:defRPr/>
            </a:pPr>
            <a:r>
              <a:rPr lang="en-US" sz="2400"/>
              <a:t>4</a:t>
            </a:r>
            <a:r>
              <a:rPr lang="he-IL" sz="2400"/>
              <a:t>.	</a:t>
            </a:r>
            <a:r>
              <a:rPr lang="he-IL" sz="2400" b="1"/>
              <a:t>הגנה על החיים, הגוף והכבוד</a:t>
            </a:r>
            <a:endParaRPr lang="en-US" sz="2400" b="1"/>
          </a:p>
          <a:p>
            <a:pPr eaLnBrk="1" hangingPunct="1">
              <a:lnSpc>
                <a:spcPct val="90000"/>
              </a:lnSpc>
              <a:buFontTx/>
              <a:buNone/>
              <a:defRPr/>
            </a:pPr>
            <a:r>
              <a:rPr lang="he-IL" sz="2400"/>
              <a:t>	כל אדם זכאי להגנה על חייו, על גופו ועל כבודו</a:t>
            </a:r>
            <a:r>
              <a:rPr lang="en-US" sz="2400"/>
              <a:t>.</a:t>
            </a:r>
          </a:p>
          <a:p>
            <a:pPr eaLnBrk="1" hangingPunct="1">
              <a:lnSpc>
                <a:spcPct val="90000"/>
              </a:lnSpc>
              <a:defRPr/>
            </a:pPr>
            <a:endParaRPr lang="en-US" sz="2400"/>
          </a:p>
          <a:p>
            <a:pPr eaLnBrk="1" hangingPunct="1">
              <a:lnSpc>
                <a:spcPct val="90000"/>
              </a:lnSpc>
              <a:buFontTx/>
              <a:buNone/>
              <a:defRPr/>
            </a:pPr>
            <a:r>
              <a:rPr lang="en-US" sz="2400"/>
              <a:t>5</a:t>
            </a:r>
            <a:r>
              <a:rPr lang="he-IL" sz="2400"/>
              <a:t>.	</a:t>
            </a:r>
            <a:r>
              <a:rPr lang="he-IL" sz="2400" b="1"/>
              <a:t>חירות אישית</a:t>
            </a:r>
            <a:endParaRPr lang="en-US" sz="2400" b="1"/>
          </a:p>
          <a:p>
            <a:pPr eaLnBrk="1" hangingPunct="1">
              <a:lnSpc>
                <a:spcPct val="90000"/>
              </a:lnSpc>
              <a:buFontTx/>
              <a:buNone/>
              <a:defRPr/>
            </a:pPr>
            <a:r>
              <a:rPr lang="he-IL" sz="2400"/>
              <a:t>	אין נוטלים ואין מגבילים את חירותו של אדם במאסר, במעצר, בהסגרה או בכל דרך אחרת</a:t>
            </a:r>
            <a:endParaRPr lang="en-US" sz="2400"/>
          </a:p>
          <a:p>
            <a:pPr eaLnBrk="1" hangingPunct="1">
              <a:lnSpc>
                <a:spcPct val="90000"/>
              </a:lnSpc>
              <a:defRPr/>
            </a:pPr>
            <a:endParaRPr lang="en-US" sz="2400"/>
          </a:p>
          <a:p>
            <a:pPr eaLnBrk="1" hangingPunct="1">
              <a:lnSpc>
                <a:spcPct val="90000"/>
              </a:lnSpc>
              <a:defRPr/>
            </a:pPr>
            <a:endParaRPr lang="en-US" sz="2400"/>
          </a:p>
        </p:txBody>
      </p:sp>
      <p:pic>
        <p:nvPicPr>
          <p:cNvPr id="8198" name="Picture 4" descr="j0199277">
            <a:extLst>
              <a:ext uri="{FF2B5EF4-FFF2-40B4-BE49-F238E27FC236}">
                <a16:creationId xmlns:a16="http://schemas.microsoft.com/office/drawing/2014/main" id="{A640C198-3253-0332-D6B5-0CA6F6138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575"/>
            <a:ext cx="2232025"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4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74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745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7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441AED5-B16C-DB20-1039-FB233658F3D3}"/>
              </a:ext>
            </a:extLst>
          </p:cNvPr>
          <p:cNvSpPr>
            <a:spLocks noGrp="1"/>
          </p:cNvSpPr>
          <p:nvPr>
            <p:ph type="title"/>
          </p:nvPr>
        </p:nvSpPr>
        <p:spPr/>
        <p:txBody>
          <a:bodyPr/>
          <a:lstStyle/>
          <a:p>
            <a:pPr algn="ctr">
              <a:defRPr/>
            </a:pPr>
            <a:r>
              <a:rPr lang="he-IL" b="1" dirty="0" err="1"/>
              <a:t>יפוי</a:t>
            </a:r>
            <a:r>
              <a:rPr lang="he-IL" b="1" dirty="0"/>
              <a:t> </a:t>
            </a:r>
            <a:r>
              <a:rPr lang="he-IL" b="1" dirty="0" err="1"/>
              <a:t>כח</a:t>
            </a:r>
            <a:r>
              <a:rPr lang="he-IL" b="1" dirty="0"/>
              <a:t> וצוואה</a:t>
            </a:r>
            <a:endParaRPr lang="en-US" b="1" dirty="0"/>
          </a:p>
        </p:txBody>
      </p:sp>
      <p:sp>
        <p:nvSpPr>
          <p:cNvPr id="3" name="מציין מיקום תוכן 2">
            <a:extLst>
              <a:ext uri="{FF2B5EF4-FFF2-40B4-BE49-F238E27FC236}">
                <a16:creationId xmlns:a16="http://schemas.microsoft.com/office/drawing/2014/main" id="{12530D6B-935C-8AB3-6E92-17742AA43C19}"/>
              </a:ext>
            </a:extLst>
          </p:cNvPr>
          <p:cNvSpPr>
            <a:spLocks noGrp="1"/>
          </p:cNvSpPr>
          <p:nvPr>
            <p:ph idx="1"/>
          </p:nvPr>
        </p:nvSpPr>
        <p:spPr/>
        <p:txBody>
          <a:bodyPr/>
          <a:lstStyle/>
          <a:p>
            <a:pPr>
              <a:defRPr/>
            </a:pPr>
            <a:r>
              <a:rPr lang="he-IL" dirty="0"/>
              <a:t>האם ניתן ליפות את כוחו של מישהו לערוך צוואה עבור אדם אחר ?(לא)</a:t>
            </a:r>
          </a:p>
          <a:p>
            <a:pPr>
              <a:defRPr/>
            </a:pPr>
            <a:r>
              <a:rPr lang="he-IL" dirty="0"/>
              <a:t>האם ניתן ליפות את כוחו של מישהו  </a:t>
            </a:r>
            <a:r>
              <a:rPr lang="he-IL" dirty="0" err="1"/>
              <a:t>ביפוי</a:t>
            </a:r>
            <a:r>
              <a:rPr lang="he-IL" dirty="0"/>
              <a:t> </a:t>
            </a:r>
            <a:r>
              <a:rPr lang="he-IL" dirty="0" err="1"/>
              <a:t>כח</a:t>
            </a:r>
            <a:r>
              <a:rPr lang="he-IL" dirty="0"/>
              <a:t> מתמשך לערוך צוואה עבור אדם אחר ? (לא)</a:t>
            </a:r>
          </a:p>
          <a:p>
            <a:pPr>
              <a:defRPr/>
            </a:pPr>
            <a:r>
              <a:rPr lang="he-IL" dirty="0"/>
              <a:t>האם ניתן ליפות את כוחו של מישהו בצוואה  להחליט למי יחולק </a:t>
            </a:r>
            <a:r>
              <a:rPr lang="he-IL" dirty="0" err="1"/>
              <a:t>העזבון</a:t>
            </a:r>
            <a:r>
              <a:rPr lang="he-IL" dirty="0"/>
              <a:t> ? (לא)</a:t>
            </a:r>
          </a:p>
          <a:p>
            <a:pPr>
              <a:defRPr/>
            </a:pPr>
            <a:endParaRPr lang="he-IL" dirty="0"/>
          </a:p>
        </p:txBody>
      </p:sp>
      <p:sp>
        <p:nvSpPr>
          <p:cNvPr id="4" name="מציין מיקום של תאריך 3">
            <a:extLst>
              <a:ext uri="{FF2B5EF4-FFF2-40B4-BE49-F238E27FC236}">
                <a16:creationId xmlns:a16="http://schemas.microsoft.com/office/drawing/2014/main" id="{CE08FCAA-D303-EFB3-9188-EF2D3D501A12}"/>
              </a:ext>
            </a:extLst>
          </p:cNvPr>
          <p:cNvSpPr>
            <a:spLocks noGrp="1"/>
          </p:cNvSpPr>
          <p:nvPr>
            <p:ph type="dt" sz="quarter" idx="10"/>
          </p:nvPr>
        </p:nvSpPr>
        <p:spPr/>
        <p:txBody>
          <a:bodyPr/>
          <a:lstStyle/>
          <a:p>
            <a:pPr>
              <a:defRPr/>
            </a:pPr>
            <a:fld id="{8D5B6BCF-3F0B-4288-AF6C-8702EBC52ABC}"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3592DE39-F33B-99E3-9837-AE43D545B93D}"/>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AC70EEE9-D1B9-DC61-95E0-673A6C2E2043}"/>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EDAF3C31-5303-4D57-B360-9EDFE95FA403}" type="slidenum">
              <a:rPr lang="he-IL" altLang="he-IL" sz="1400" smtClean="0">
                <a:latin typeface="Arial" panose="020B0604020202020204" pitchFamily="34" charset="0"/>
              </a:rPr>
              <a:pPr rtl="0">
                <a:spcBef>
                  <a:spcPct val="0"/>
                </a:spcBef>
                <a:buClrTx/>
                <a:buSzTx/>
                <a:buFontTx/>
                <a:buNone/>
                <a:defRPr/>
              </a:pPr>
              <a:t>30</a:t>
            </a:fld>
            <a:endParaRPr lang="en-US" altLang="he-IL" sz="1400">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E307B83E-8660-0983-A2F6-2F6FD612DE8E}"/>
              </a:ext>
            </a:extLst>
          </p:cNvPr>
          <p:cNvSpPr>
            <a:spLocks noGrp="1"/>
          </p:cNvSpPr>
          <p:nvPr>
            <p:ph idx="1"/>
          </p:nvPr>
        </p:nvSpPr>
        <p:spPr>
          <a:xfrm>
            <a:off x="457200" y="476250"/>
            <a:ext cx="8578850" cy="5543550"/>
          </a:xfrm>
        </p:spPr>
        <p:txBody>
          <a:bodyPr/>
          <a:lstStyle/>
          <a:p>
            <a:pPr>
              <a:defRPr/>
            </a:pPr>
            <a:endParaRPr lang="he-IL" dirty="0"/>
          </a:p>
          <a:p>
            <a:pPr>
              <a:defRPr/>
            </a:pPr>
            <a:r>
              <a:rPr lang="he-IL" b="1" dirty="0">
                <a:solidFill>
                  <a:srgbClr val="FFFF00"/>
                </a:solidFill>
                <a:effectLst/>
              </a:rPr>
              <a:t>סע' 28 לחוק הירושה </a:t>
            </a:r>
            <a:r>
              <a:rPr lang="he-IL" dirty="0"/>
              <a:t>–</a:t>
            </a:r>
          </a:p>
          <a:p>
            <a:pPr>
              <a:defRPr/>
            </a:pPr>
            <a:r>
              <a:rPr lang="he-IL" dirty="0"/>
              <a:t>הצוואה היא מעשה אישי</a:t>
            </a:r>
          </a:p>
          <a:p>
            <a:pPr lvl="1">
              <a:defRPr/>
            </a:pPr>
            <a:r>
              <a:rPr lang="he-IL" sz="3200" dirty="0"/>
              <a:t>(א) אין צוואה נעשית אלא על ידי המצווה עצמו.</a:t>
            </a:r>
          </a:p>
          <a:p>
            <a:pPr lvl="1">
              <a:defRPr/>
            </a:pPr>
            <a:r>
              <a:rPr lang="he-IL" sz="3200" dirty="0"/>
              <a:t>(ב) צוואה התולה תוקפה ברצונו של אדם שאיננו המצווה – בטלה</a:t>
            </a:r>
          </a:p>
          <a:p>
            <a:pPr>
              <a:defRPr/>
            </a:pPr>
            <a:r>
              <a:rPr lang="he-IL" b="1" dirty="0">
                <a:solidFill>
                  <a:srgbClr val="FFFF00"/>
                </a:solidFill>
                <a:effectLst/>
              </a:rPr>
              <a:t>משמע</a:t>
            </a:r>
          </a:p>
          <a:p>
            <a:pPr lvl="1">
              <a:defRPr/>
            </a:pPr>
            <a:r>
              <a:rPr lang="he-IL" sz="3200" dirty="0"/>
              <a:t>הוראת סע' 28 גוברת על רצון המצווה</a:t>
            </a:r>
          </a:p>
          <a:p>
            <a:pPr lvl="1">
              <a:defRPr/>
            </a:pPr>
            <a:r>
              <a:rPr lang="he-IL" sz="3200" dirty="0"/>
              <a:t>מצווה אינו רשאי לערוך צוואה ע"י שלו</a:t>
            </a:r>
            <a:r>
              <a:rPr lang="he-IL" dirty="0"/>
              <a:t>ח (..ומיופה כל אינו מוסמך לערוך צוואה עבור ממנה).</a:t>
            </a:r>
            <a:endParaRPr lang="en-US" dirty="0"/>
          </a:p>
        </p:txBody>
      </p:sp>
      <p:sp>
        <p:nvSpPr>
          <p:cNvPr id="4" name="מציין מיקום של תאריך 3">
            <a:extLst>
              <a:ext uri="{FF2B5EF4-FFF2-40B4-BE49-F238E27FC236}">
                <a16:creationId xmlns:a16="http://schemas.microsoft.com/office/drawing/2014/main" id="{247892EA-EA02-35B0-F8E4-5FD1086D689E}"/>
              </a:ext>
            </a:extLst>
          </p:cNvPr>
          <p:cNvSpPr>
            <a:spLocks noGrp="1"/>
          </p:cNvSpPr>
          <p:nvPr>
            <p:ph type="dt" sz="quarter" idx="10"/>
          </p:nvPr>
        </p:nvSpPr>
        <p:spPr/>
        <p:txBody>
          <a:bodyPr/>
          <a:lstStyle/>
          <a:p>
            <a:pPr>
              <a:defRPr/>
            </a:pPr>
            <a:fld id="{90F986DC-2464-47EF-8419-F5D8A8502A13}"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A89F0FBB-2E35-A16E-025F-65751848C312}"/>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996B24A1-C93B-9548-9F13-B4C4FDF3D5A1}"/>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31942BE7-701C-4891-AA5C-8C1401188C43}" type="slidenum">
              <a:rPr lang="he-IL" altLang="he-IL" sz="1400" smtClean="0">
                <a:latin typeface="Arial" panose="020B0604020202020204" pitchFamily="34" charset="0"/>
              </a:rPr>
              <a:pPr rtl="0">
                <a:spcBef>
                  <a:spcPct val="0"/>
                </a:spcBef>
                <a:buClrTx/>
                <a:buSzTx/>
                <a:buFontTx/>
                <a:buNone/>
                <a:defRPr/>
              </a:pPr>
              <a:t>31</a:t>
            </a:fld>
            <a:endParaRPr lang="en-US" altLang="he-IL" sz="1400">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3">
            <a:extLst>
              <a:ext uri="{FF2B5EF4-FFF2-40B4-BE49-F238E27FC236}">
                <a16:creationId xmlns:a16="http://schemas.microsoft.com/office/drawing/2014/main" id="{019F3C80-2D44-EDBF-811A-3894D3C138ED}"/>
              </a:ext>
            </a:extLst>
          </p:cNvPr>
          <p:cNvSpPr>
            <a:spLocks noGrp="1"/>
          </p:cNvSpPr>
          <p:nvPr>
            <p:ph type="dt" sz="quarter" idx="10"/>
          </p:nvPr>
        </p:nvSpPr>
        <p:spPr/>
        <p:txBody>
          <a:bodyPr/>
          <a:lstStyle/>
          <a:p>
            <a:pPr>
              <a:defRPr/>
            </a:pPr>
            <a:fld id="{59B7EB2A-3834-46B2-86E4-53623B901A70}" type="datetime8">
              <a:rPr lang="he-IL"/>
              <a:pPr>
                <a:defRPr/>
              </a:pPr>
              <a:t>11 יוני 23</a:t>
            </a:fld>
            <a:endParaRPr lang="en-US"/>
          </a:p>
        </p:txBody>
      </p:sp>
      <p:sp>
        <p:nvSpPr>
          <p:cNvPr id="6" name="מציין מיקום של כותרת תחתונה 4">
            <a:extLst>
              <a:ext uri="{FF2B5EF4-FFF2-40B4-BE49-F238E27FC236}">
                <a16:creationId xmlns:a16="http://schemas.microsoft.com/office/drawing/2014/main" id="{C3C8AFFB-0394-6ED9-36AD-1B17188EFE29}"/>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5">
            <a:extLst>
              <a:ext uri="{FF2B5EF4-FFF2-40B4-BE49-F238E27FC236}">
                <a16:creationId xmlns:a16="http://schemas.microsoft.com/office/drawing/2014/main" id="{FA83D2BE-BBDC-0515-D2A0-0AE4D46206BD}"/>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B4ABF753-2843-4373-9672-765C57613329}" type="slidenum">
              <a:rPr lang="he-IL" altLang="he-IL" sz="1400" smtClean="0">
                <a:latin typeface="Arial" panose="020B0604020202020204" pitchFamily="34" charset="0"/>
              </a:rPr>
              <a:pPr rtl="0">
                <a:spcBef>
                  <a:spcPct val="0"/>
                </a:spcBef>
                <a:buClrTx/>
                <a:buSzTx/>
                <a:buFontTx/>
                <a:buNone/>
                <a:defRPr/>
              </a:pPr>
              <a:t>32</a:t>
            </a:fld>
            <a:endParaRPr lang="en-US" altLang="he-IL" sz="1400">
              <a:latin typeface="Arial" panose="020B0604020202020204" pitchFamily="34" charset="0"/>
            </a:endParaRPr>
          </a:p>
        </p:txBody>
      </p:sp>
      <p:sp>
        <p:nvSpPr>
          <p:cNvPr id="9218" name="Rectangle 2">
            <a:extLst>
              <a:ext uri="{FF2B5EF4-FFF2-40B4-BE49-F238E27FC236}">
                <a16:creationId xmlns:a16="http://schemas.microsoft.com/office/drawing/2014/main" id="{E9467343-0A2F-6667-B94F-4455F2A7A295}"/>
              </a:ext>
            </a:extLst>
          </p:cNvPr>
          <p:cNvSpPr>
            <a:spLocks noGrp="1" noChangeArrowheads="1"/>
          </p:cNvSpPr>
          <p:nvPr>
            <p:ph type="title"/>
          </p:nvPr>
        </p:nvSpPr>
        <p:spPr>
          <a:xfrm>
            <a:off x="971550" y="260350"/>
            <a:ext cx="7734300" cy="1600200"/>
          </a:xfrm>
        </p:spPr>
        <p:txBody>
          <a:bodyPr/>
          <a:lstStyle/>
          <a:p>
            <a:pPr algn="ctr" eaLnBrk="1" hangingPunct="1">
              <a:defRPr/>
            </a:pPr>
            <a:r>
              <a:rPr lang="he-IL" b="1" dirty="0">
                <a:solidFill>
                  <a:schemeClr val="bg1">
                    <a:lumMod val="75000"/>
                  </a:schemeClr>
                </a:solidFill>
              </a:rPr>
              <a:t>סיום השליחות </a:t>
            </a:r>
            <a:r>
              <a:rPr lang="he-IL" sz="3600" b="1" dirty="0">
                <a:solidFill>
                  <a:schemeClr val="bg1">
                    <a:lumMod val="75000"/>
                  </a:schemeClr>
                </a:solidFill>
              </a:rPr>
              <a:t>(סע' 14 לחוק)</a:t>
            </a:r>
            <a:endParaRPr lang="en-US" sz="3600" b="1" dirty="0">
              <a:solidFill>
                <a:schemeClr val="bg1">
                  <a:lumMod val="75000"/>
                </a:schemeClr>
              </a:solidFill>
            </a:endParaRPr>
          </a:p>
        </p:txBody>
      </p:sp>
      <p:sp>
        <p:nvSpPr>
          <p:cNvPr id="9219" name="Rectangle 3">
            <a:extLst>
              <a:ext uri="{FF2B5EF4-FFF2-40B4-BE49-F238E27FC236}">
                <a16:creationId xmlns:a16="http://schemas.microsoft.com/office/drawing/2014/main" id="{FB247908-5D21-3EB3-033B-7B0E918FE41B}"/>
              </a:ext>
            </a:extLst>
          </p:cNvPr>
          <p:cNvSpPr>
            <a:spLocks noGrp="1" noChangeArrowheads="1"/>
          </p:cNvSpPr>
          <p:nvPr>
            <p:ph type="body" idx="1"/>
          </p:nvPr>
        </p:nvSpPr>
        <p:spPr/>
        <p:txBody>
          <a:bodyPr/>
          <a:lstStyle/>
          <a:p>
            <a:pPr eaLnBrk="1" hangingPunct="1">
              <a:defRPr/>
            </a:pPr>
            <a:endParaRPr lang="he-IL"/>
          </a:p>
          <a:p>
            <a:pPr eaLnBrk="1" hangingPunct="1">
              <a:defRPr/>
            </a:pPr>
            <a:r>
              <a:rPr lang="he-IL" sz="2800" b="1"/>
              <a:t>ביטול ע"י השולח – בכתב / בהתנהגות</a:t>
            </a:r>
          </a:p>
          <a:p>
            <a:pPr eaLnBrk="1" hangingPunct="1">
              <a:defRPr/>
            </a:pPr>
            <a:endParaRPr lang="he-IL" sz="2800" b="1"/>
          </a:p>
          <a:p>
            <a:pPr eaLnBrk="1" hangingPunct="1">
              <a:defRPr/>
            </a:pPr>
            <a:r>
              <a:rPr lang="he-IL" sz="2800" b="1"/>
              <a:t>השלמת המטרה למענה ניתן יפוי הכח. *</a:t>
            </a:r>
          </a:p>
          <a:p>
            <a:pPr eaLnBrk="1" hangingPunct="1">
              <a:defRPr/>
            </a:pPr>
            <a:endParaRPr lang="he-IL" sz="2800" b="1"/>
          </a:p>
          <a:p>
            <a:pPr eaLnBrk="1" hangingPunct="1">
              <a:defRPr/>
            </a:pPr>
            <a:r>
              <a:rPr lang="he-IL" sz="2800" b="1"/>
              <a:t>פטירת השולח  - פטירת השלוח</a:t>
            </a:r>
          </a:p>
          <a:p>
            <a:pPr eaLnBrk="1" hangingPunct="1">
              <a:defRPr/>
            </a:pPr>
            <a:endParaRPr lang="en-US" b="1"/>
          </a:p>
        </p:txBody>
      </p:sp>
      <p:pic>
        <p:nvPicPr>
          <p:cNvPr id="37895" name="Picture 4" descr="j0231981">
            <a:extLst>
              <a:ext uri="{FF2B5EF4-FFF2-40B4-BE49-F238E27FC236}">
                <a16:creationId xmlns:a16="http://schemas.microsoft.com/office/drawing/2014/main" id="{422A2FE0-AD37-C3CE-A58A-F83654614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005263"/>
            <a:ext cx="2411412"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3">
            <a:extLst>
              <a:ext uri="{FF2B5EF4-FFF2-40B4-BE49-F238E27FC236}">
                <a16:creationId xmlns:a16="http://schemas.microsoft.com/office/drawing/2014/main" id="{FF457034-A114-4890-0071-5EFFEE97C6E7}"/>
              </a:ext>
            </a:extLst>
          </p:cNvPr>
          <p:cNvSpPr>
            <a:spLocks noGrp="1"/>
          </p:cNvSpPr>
          <p:nvPr>
            <p:ph type="dt" sz="quarter" idx="10"/>
          </p:nvPr>
        </p:nvSpPr>
        <p:spPr/>
        <p:txBody>
          <a:bodyPr/>
          <a:lstStyle/>
          <a:p>
            <a:pPr>
              <a:defRPr/>
            </a:pPr>
            <a:fld id="{01902933-FB54-4DC3-A58E-A9C09739F08B}" type="datetime8">
              <a:rPr lang="he-IL"/>
              <a:pPr>
                <a:defRPr/>
              </a:pPr>
              <a:t>11 יוני 23</a:t>
            </a:fld>
            <a:endParaRPr lang="en-US"/>
          </a:p>
        </p:txBody>
      </p:sp>
      <p:sp>
        <p:nvSpPr>
          <p:cNvPr id="6" name="מציין מיקום של כותרת תחתונה 4">
            <a:extLst>
              <a:ext uri="{FF2B5EF4-FFF2-40B4-BE49-F238E27FC236}">
                <a16:creationId xmlns:a16="http://schemas.microsoft.com/office/drawing/2014/main" id="{064B46D0-D5C5-E949-C91A-577CF32A5CF5}"/>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5">
            <a:extLst>
              <a:ext uri="{FF2B5EF4-FFF2-40B4-BE49-F238E27FC236}">
                <a16:creationId xmlns:a16="http://schemas.microsoft.com/office/drawing/2014/main" id="{83FCF747-9ABC-3D0C-C72F-F2CC585FF5F6}"/>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B87BF621-1E32-4963-803B-6FA52729041D}" type="slidenum">
              <a:rPr lang="he-IL" altLang="he-IL" sz="1400" smtClean="0">
                <a:latin typeface="Arial" panose="020B0604020202020204" pitchFamily="34" charset="0"/>
              </a:rPr>
              <a:pPr rtl="0">
                <a:spcBef>
                  <a:spcPct val="0"/>
                </a:spcBef>
                <a:buClrTx/>
                <a:buSzTx/>
                <a:buFontTx/>
                <a:buNone/>
                <a:defRPr/>
              </a:pPr>
              <a:t>33</a:t>
            </a:fld>
            <a:endParaRPr lang="en-US" altLang="he-IL" sz="1400">
              <a:latin typeface="Arial" panose="020B0604020202020204" pitchFamily="34" charset="0"/>
            </a:endParaRPr>
          </a:p>
        </p:txBody>
      </p:sp>
      <p:sp>
        <p:nvSpPr>
          <p:cNvPr id="15362" name="Rectangle 2">
            <a:extLst>
              <a:ext uri="{FF2B5EF4-FFF2-40B4-BE49-F238E27FC236}">
                <a16:creationId xmlns:a16="http://schemas.microsoft.com/office/drawing/2014/main" id="{1B41F77F-E712-6BE5-15B3-A1D6CA1A16F5}"/>
              </a:ext>
            </a:extLst>
          </p:cNvPr>
          <p:cNvSpPr>
            <a:spLocks noGrp="1" noChangeArrowheads="1"/>
          </p:cNvSpPr>
          <p:nvPr>
            <p:ph type="title"/>
          </p:nvPr>
        </p:nvSpPr>
        <p:spPr/>
        <p:txBody>
          <a:bodyPr/>
          <a:lstStyle/>
          <a:p>
            <a:pPr algn="ctr" eaLnBrk="1" hangingPunct="1">
              <a:defRPr/>
            </a:pPr>
            <a:r>
              <a:rPr lang="he-IL" sz="6000" b="1">
                <a:solidFill>
                  <a:srgbClr val="000099"/>
                </a:solidFill>
              </a:rPr>
              <a:t>סיום השליחות </a:t>
            </a:r>
            <a:r>
              <a:rPr lang="he-IL" sz="3200" b="1">
                <a:solidFill>
                  <a:srgbClr val="000099"/>
                </a:solidFill>
              </a:rPr>
              <a:t>(ב)</a:t>
            </a:r>
            <a:endParaRPr lang="en-US" sz="3200" b="1">
              <a:solidFill>
                <a:srgbClr val="000099"/>
              </a:solidFill>
            </a:endParaRPr>
          </a:p>
        </p:txBody>
      </p:sp>
      <p:sp>
        <p:nvSpPr>
          <p:cNvPr id="15363" name="Rectangle 3">
            <a:extLst>
              <a:ext uri="{FF2B5EF4-FFF2-40B4-BE49-F238E27FC236}">
                <a16:creationId xmlns:a16="http://schemas.microsoft.com/office/drawing/2014/main" id="{013CA420-A3CD-1D32-B466-F8492283980E}"/>
              </a:ext>
            </a:extLst>
          </p:cNvPr>
          <p:cNvSpPr>
            <a:spLocks noGrp="1" noChangeArrowheads="1"/>
          </p:cNvSpPr>
          <p:nvPr>
            <p:ph type="body" idx="1"/>
          </p:nvPr>
        </p:nvSpPr>
        <p:spPr/>
        <p:txBody>
          <a:bodyPr/>
          <a:lstStyle/>
          <a:p>
            <a:pPr eaLnBrk="1" hangingPunct="1">
              <a:defRPr/>
            </a:pPr>
            <a:endParaRPr lang="he-IL"/>
          </a:p>
          <a:p>
            <a:pPr eaLnBrk="1" hangingPunct="1">
              <a:defRPr/>
            </a:pPr>
            <a:r>
              <a:rPr lang="he-IL"/>
              <a:t>גריעת כשרות של השולח או של השלוח</a:t>
            </a:r>
          </a:p>
          <a:p>
            <a:pPr eaLnBrk="1" hangingPunct="1">
              <a:defRPr/>
            </a:pPr>
            <a:endParaRPr lang="he-IL"/>
          </a:p>
          <a:p>
            <a:pPr eaLnBrk="1" hangingPunct="1">
              <a:defRPr/>
            </a:pPr>
            <a:r>
              <a:rPr lang="he-IL"/>
              <a:t>פשיטת רגל (אדם) – פירוק (חברה)</a:t>
            </a:r>
          </a:p>
          <a:p>
            <a:pPr eaLnBrk="1" hangingPunct="1">
              <a:defRPr/>
            </a:pPr>
            <a:endParaRPr lang="he-IL"/>
          </a:p>
          <a:p>
            <a:pPr eaLnBrk="1" hangingPunct="1">
              <a:defRPr/>
            </a:pPr>
            <a:r>
              <a:rPr lang="he-IL"/>
              <a:t>בייפוי כח רגיל – בתום עשר שנים מנתינתו **</a:t>
            </a:r>
          </a:p>
          <a:p>
            <a:pPr eaLnBrk="1" hangingPunct="1">
              <a:defRPr/>
            </a:pPr>
            <a:endParaRPr lang="en-US" sz="2800"/>
          </a:p>
        </p:txBody>
      </p:sp>
      <p:pic>
        <p:nvPicPr>
          <p:cNvPr id="38919" name="Picture 5" descr="men136">
            <a:extLst>
              <a:ext uri="{FF2B5EF4-FFF2-40B4-BE49-F238E27FC236}">
                <a16:creationId xmlns:a16="http://schemas.microsoft.com/office/drawing/2014/main" id="{192E852D-B49B-38C2-4A42-01EAC09E3A0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420938"/>
            <a:ext cx="12192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a:extLst>
              <a:ext uri="{FF2B5EF4-FFF2-40B4-BE49-F238E27FC236}">
                <a16:creationId xmlns:a16="http://schemas.microsoft.com/office/drawing/2014/main" id="{612620B8-B3C2-A62B-93D8-0C552EC66BE3}"/>
              </a:ext>
            </a:extLst>
          </p:cNvPr>
          <p:cNvSpPr>
            <a:spLocks noGrp="1"/>
          </p:cNvSpPr>
          <p:nvPr>
            <p:ph type="dt" sz="quarter" idx="10"/>
          </p:nvPr>
        </p:nvSpPr>
        <p:spPr/>
        <p:txBody>
          <a:bodyPr/>
          <a:lstStyle/>
          <a:p>
            <a:pPr>
              <a:defRPr/>
            </a:pPr>
            <a:fld id="{59725DB3-3DB0-431D-9C64-3EDB424399CB}"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46AD65E3-ACF5-6811-7DAF-19011F7F61F2}"/>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40566AD1-1D54-8A10-E3D3-9A52883A5378}"/>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95CB8337-CE37-49AE-AFA1-E78F784C924C}" type="slidenum">
              <a:rPr lang="he-IL" altLang="he-IL" sz="1400" smtClean="0">
                <a:latin typeface="Arial" panose="020B0604020202020204" pitchFamily="34" charset="0"/>
              </a:rPr>
              <a:pPr rtl="0">
                <a:spcBef>
                  <a:spcPct val="0"/>
                </a:spcBef>
                <a:buClrTx/>
                <a:buSzTx/>
                <a:buFontTx/>
                <a:buNone/>
                <a:defRPr/>
              </a:pPr>
              <a:t>34</a:t>
            </a:fld>
            <a:endParaRPr lang="en-US" altLang="he-IL" sz="1400">
              <a:latin typeface="Arial" panose="020B0604020202020204" pitchFamily="34" charset="0"/>
            </a:endParaRPr>
          </a:p>
        </p:txBody>
      </p:sp>
      <p:sp>
        <p:nvSpPr>
          <p:cNvPr id="10242" name="Rectangle 2">
            <a:extLst>
              <a:ext uri="{FF2B5EF4-FFF2-40B4-BE49-F238E27FC236}">
                <a16:creationId xmlns:a16="http://schemas.microsoft.com/office/drawing/2014/main" id="{5808E8FA-C7C7-715D-1CFA-F058314F1A8F}"/>
              </a:ext>
            </a:extLst>
          </p:cNvPr>
          <p:cNvSpPr>
            <a:spLocks noGrp="1" noChangeArrowheads="1"/>
          </p:cNvSpPr>
          <p:nvPr>
            <p:ph type="title"/>
          </p:nvPr>
        </p:nvSpPr>
        <p:spPr>
          <a:xfrm>
            <a:off x="755650" y="333375"/>
            <a:ext cx="7591425" cy="1582738"/>
          </a:xfrm>
        </p:spPr>
        <p:txBody>
          <a:bodyPr/>
          <a:lstStyle/>
          <a:p>
            <a:pPr eaLnBrk="1" hangingPunct="1">
              <a:defRPr/>
            </a:pPr>
            <a:r>
              <a:rPr lang="he-IL" sz="4000" b="1">
                <a:solidFill>
                  <a:schemeClr val="hlink"/>
                </a:solidFill>
              </a:rPr>
              <a:t>נאמנות וחובות השלוח (סע' 8 לחוק)</a:t>
            </a:r>
            <a:endParaRPr lang="en-US" sz="4000" b="1">
              <a:solidFill>
                <a:schemeClr val="hlink"/>
              </a:solidFill>
            </a:endParaRPr>
          </a:p>
        </p:txBody>
      </p:sp>
      <p:sp>
        <p:nvSpPr>
          <p:cNvPr id="10243" name="Rectangle 3">
            <a:extLst>
              <a:ext uri="{FF2B5EF4-FFF2-40B4-BE49-F238E27FC236}">
                <a16:creationId xmlns:a16="http://schemas.microsoft.com/office/drawing/2014/main" id="{2BBF62D6-5D80-7AAD-4D35-62BE77203D38}"/>
              </a:ext>
            </a:extLst>
          </p:cNvPr>
          <p:cNvSpPr>
            <a:spLocks noGrp="1" noChangeArrowheads="1"/>
          </p:cNvSpPr>
          <p:nvPr>
            <p:ph type="body" idx="1"/>
          </p:nvPr>
        </p:nvSpPr>
        <p:spPr>
          <a:xfrm>
            <a:off x="755650" y="2519363"/>
            <a:ext cx="7696200" cy="3321050"/>
          </a:xfrm>
        </p:spPr>
        <p:txBody>
          <a:bodyPr/>
          <a:lstStyle/>
          <a:p>
            <a:pPr eaLnBrk="1" hangingPunct="1">
              <a:lnSpc>
                <a:spcPct val="80000"/>
              </a:lnSpc>
              <a:defRPr/>
            </a:pPr>
            <a:endParaRPr lang="en-US" sz="1600"/>
          </a:p>
          <a:p>
            <a:pPr eaLnBrk="1" hangingPunct="1">
              <a:lnSpc>
                <a:spcPct val="80000"/>
              </a:lnSpc>
              <a:defRPr/>
            </a:pPr>
            <a:endParaRPr lang="en-US" sz="1600"/>
          </a:p>
          <a:p>
            <a:pPr algn="just" eaLnBrk="1" hangingPunct="1">
              <a:lnSpc>
                <a:spcPct val="80000"/>
              </a:lnSpc>
              <a:buFontTx/>
              <a:buNone/>
              <a:defRPr/>
            </a:pPr>
            <a:r>
              <a:rPr lang="he-IL" sz="2400" b="1"/>
              <a:t>	קיבל אדם עליו להיות שלוח, חייב הוא לנהוג כלפי השולח בנאמנות ולפעול בהתאם  הוראותיו.</a:t>
            </a:r>
          </a:p>
          <a:p>
            <a:pPr algn="just" eaLnBrk="1" hangingPunct="1">
              <a:lnSpc>
                <a:spcPct val="80000"/>
              </a:lnSpc>
              <a:buFontTx/>
              <a:buNone/>
              <a:defRPr/>
            </a:pPr>
            <a:endParaRPr lang="he-IL" sz="2400" b="1"/>
          </a:p>
          <a:p>
            <a:pPr marL="762000" lvl="1" indent="-304800" algn="just" eaLnBrk="1" hangingPunct="1">
              <a:lnSpc>
                <a:spcPct val="80000"/>
              </a:lnSpc>
              <a:buFontTx/>
              <a:buNone/>
              <a:defRPr/>
            </a:pPr>
            <a:r>
              <a:rPr lang="he-IL" sz="2000" b="1"/>
              <a:t> </a:t>
            </a:r>
            <a:r>
              <a:rPr lang="he-IL" sz="2000" b="1">
                <a:solidFill>
                  <a:schemeClr val="hlink"/>
                </a:solidFill>
              </a:rPr>
              <a:t>1.	</a:t>
            </a:r>
            <a:r>
              <a:rPr lang="he-IL" sz="2000" b="1"/>
              <a:t>יגלה לשולח כל ידיעה וימסור לו כל מסמך הנוגעים לנושא השליחות ויתן לו דין וחשבון על פעולותיו</a:t>
            </a:r>
            <a:r>
              <a:rPr lang="en-US" sz="2000" b="1"/>
              <a:t>;</a:t>
            </a:r>
          </a:p>
          <a:p>
            <a:pPr marL="762000" lvl="1" indent="-304800" algn="just" eaLnBrk="1" hangingPunct="1">
              <a:lnSpc>
                <a:spcPct val="80000"/>
              </a:lnSpc>
              <a:buFont typeface="Tahoma" panose="020B0604030504040204" pitchFamily="34" charset="0"/>
              <a:buNone/>
              <a:defRPr/>
            </a:pPr>
            <a:r>
              <a:rPr lang="he-IL" sz="2000" b="1">
                <a:solidFill>
                  <a:schemeClr val="hlink"/>
                </a:solidFill>
              </a:rPr>
              <a:t> 2.</a:t>
            </a:r>
            <a:r>
              <a:rPr lang="he-IL" sz="2000" b="1"/>
              <a:t> .................................................</a:t>
            </a:r>
            <a:endParaRPr lang="en-US" sz="2000" b="1"/>
          </a:p>
          <a:p>
            <a:pPr marL="762000" lvl="1" indent="-304800" algn="just" eaLnBrk="1" hangingPunct="1">
              <a:lnSpc>
                <a:spcPct val="80000"/>
              </a:lnSpc>
              <a:buFont typeface="Tahoma" panose="020B0604030504040204" pitchFamily="34" charset="0"/>
              <a:buNone/>
              <a:defRPr/>
            </a:pPr>
            <a:r>
              <a:rPr lang="he-IL" sz="2000" b="1">
                <a:solidFill>
                  <a:schemeClr val="hlink"/>
                </a:solidFill>
              </a:rPr>
              <a:t> 3.</a:t>
            </a:r>
            <a:r>
              <a:rPr lang="he-IL" sz="2000" b="1"/>
              <a:t>	לא יעשה פעולת שליחות עם עצמו</a:t>
            </a:r>
            <a:r>
              <a:rPr lang="en-US" sz="2000" b="1"/>
              <a:t>;</a:t>
            </a:r>
          </a:p>
          <a:p>
            <a:pPr algn="just" eaLnBrk="1" hangingPunct="1">
              <a:lnSpc>
                <a:spcPct val="80000"/>
              </a:lnSpc>
              <a:defRPr/>
            </a:pPr>
            <a:endParaRPr lang="en-US" sz="2400" b="1"/>
          </a:p>
          <a:p>
            <a:pPr eaLnBrk="1" hangingPunct="1">
              <a:lnSpc>
                <a:spcPct val="80000"/>
              </a:lnSpc>
              <a:defRPr/>
            </a:pPr>
            <a:endParaRPr lang="en-US" sz="2400" b="1"/>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a:extLst>
              <a:ext uri="{FF2B5EF4-FFF2-40B4-BE49-F238E27FC236}">
                <a16:creationId xmlns:a16="http://schemas.microsoft.com/office/drawing/2014/main" id="{6B3569AE-444A-B27B-30A5-3A73A1CE85F3}"/>
              </a:ext>
            </a:extLst>
          </p:cNvPr>
          <p:cNvSpPr>
            <a:spLocks noGrp="1"/>
          </p:cNvSpPr>
          <p:nvPr>
            <p:ph type="dt" sz="quarter" idx="10"/>
          </p:nvPr>
        </p:nvSpPr>
        <p:spPr/>
        <p:txBody>
          <a:bodyPr/>
          <a:lstStyle/>
          <a:p>
            <a:pPr>
              <a:defRPr/>
            </a:pPr>
            <a:fld id="{33E6F7D8-B1AE-42CB-8CDD-3BE84CD55725}"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7534C2FB-2B7D-FB39-B6EA-4AE44DC12BAA}"/>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6CF53EB5-FEC5-D980-5836-CF018F765263}"/>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7E0E9DBE-2015-46B6-AA67-933B35C9F9F3}" type="slidenum">
              <a:rPr lang="he-IL" altLang="he-IL" sz="1400" smtClean="0">
                <a:latin typeface="Arial" panose="020B0604020202020204" pitchFamily="34" charset="0"/>
              </a:rPr>
              <a:pPr rtl="0">
                <a:spcBef>
                  <a:spcPct val="0"/>
                </a:spcBef>
                <a:buClrTx/>
                <a:buSzTx/>
                <a:buFontTx/>
                <a:buNone/>
                <a:defRPr/>
              </a:pPr>
              <a:t>35</a:t>
            </a:fld>
            <a:endParaRPr lang="en-US" altLang="he-IL" sz="1400">
              <a:latin typeface="Arial" panose="020B0604020202020204" pitchFamily="34" charset="0"/>
            </a:endParaRPr>
          </a:p>
        </p:txBody>
      </p:sp>
      <p:sp>
        <p:nvSpPr>
          <p:cNvPr id="16386" name="Rectangle 2">
            <a:extLst>
              <a:ext uri="{FF2B5EF4-FFF2-40B4-BE49-F238E27FC236}">
                <a16:creationId xmlns:a16="http://schemas.microsoft.com/office/drawing/2014/main" id="{332D00E4-CDD8-F9FC-ACD7-B6C440D9D62E}"/>
              </a:ext>
            </a:extLst>
          </p:cNvPr>
          <p:cNvSpPr>
            <a:spLocks noGrp="1" noChangeArrowheads="1"/>
          </p:cNvSpPr>
          <p:nvPr>
            <p:ph type="title"/>
          </p:nvPr>
        </p:nvSpPr>
        <p:spPr/>
        <p:txBody>
          <a:bodyPr/>
          <a:lstStyle/>
          <a:p>
            <a:pPr algn="ctr" eaLnBrk="1" hangingPunct="1">
              <a:defRPr/>
            </a:pPr>
            <a:r>
              <a:rPr lang="he-IL" sz="3600" b="1">
                <a:solidFill>
                  <a:schemeClr val="hlink"/>
                </a:solidFill>
              </a:rPr>
              <a:t>נאמנות וחובות השלוח (סע' 8 לחוק)</a:t>
            </a:r>
            <a:endParaRPr lang="en-US" sz="3600" b="1">
              <a:solidFill>
                <a:schemeClr val="hlink"/>
              </a:solidFill>
            </a:endParaRPr>
          </a:p>
        </p:txBody>
      </p:sp>
      <p:sp>
        <p:nvSpPr>
          <p:cNvPr id="16387" name="Rectangle 3">
            <a:extLst>
              <a:ext uri="{FF2B5EF4-FFF2-40B4-BE49-F238E27FC236}">
                <a16:creationId xmlns:a16="http://schemas.microsoft.com/office/drawing/2014/main" id="{BCA18620-C727-8B05-4558-59D980B6ED77}"/>
              </a:ext>
            </a:extLst>
          </p:cNvPr>
          <p:cNvSpPr>
            <a:spLocks noGrp="1" noChangeArrowheads="1"/>
          </p:cNvSpPr>
          <p:nvPr>
            <p:ph type="body" idx="1"/>
          </p:nvPr>
        </p:nvSpPr>
        <p:spPr/>
        <p:txBody>
          <a:bodyPr/>
          <a:lstStyle/>
          <a:p>
            <a:pPr marL="381000" indent="-381000" algn="just" eaLnBrk="1" hangingPunct="1">
              <a:lnSpc>
                <a:spcPct val="80000"/>
              </a:lnSpc>
              <a:buFontTx/>
              <a:buNone/>
              <a:defRPr/>
            </a:pPr>
            <a:endParaRPr lang="he-IL" sz="2800" dirty="0"/>
          </a:p>
          <a:p>
            <a:pPr marL="381000" indent="-381000" algn="just" eaLnBrk="1" hangingPunct="1">
              <a:lnSpc>
                <a:spcPct val="80000"/>
              </a:lnSpc>
              <a:buFontTx/>
              <a:buNone/>
              <a:defRPr/>
            </a:pPr>
            <a:r>
              <a:rPr lang="he-IL" sz="2800" b="1" dirty="0">
                <a:solidFill>
                  <a:schemeClr val="hlink"/>
                </a:solidFill>
              </a:rPr>
              <a:t>4.</a:t>
            </a:r>
            <a:r>
              <a:rPr lang="he-IL" sz="2800" b="1" dirty="0"/>
              <a:t>	לא יקבל מכל אדם טובת הנאה או הבטחה לטובת הנאה בקשר לנושא השליחות שלא בהסכמתו של השולח</a:t>
            </a:r>
            <a:r>
              <a:rPr lang="en-US" sz="2800" b="1" dirty="0"/>
              <a:t>; </a:t>
            </a:r>
          </a:p>
          <a:p>
            <a:pPr marL="381000" indent="-381000" algn="just" eaLnBrk="1" hangingPunct="1">
              <a:lnSpc>
                <a:spcPct val="80000"/>
              </a:lnSpc>
              <a:buFontTx/>
              <a:buAutoNum type="arabicPeriod" startAt="4"/>
              <a:defRPr/>
            </a:pPr>
            <a:endParaRPr lang="en-US" sz="2800" b="1" dirty="0"/>
          </a:p>
          <a:p>
            <a:pPr marL="381000" indent="-381000" algn="just" eaLnBrk="1" hangingPunct="1">
              <a:lnSpc>
                <a:spcPct val="80000"/>
              </a:lnSpc>
              <a:buFontTx/>
              <a:buNone/>
              <a:defRPr/>
            </a:pPr>
            <a:r>
              <a:rPr lang="he-IL" sz="2800" b="1" dirty="0">
                <a:solidFill>
                  <a:schemeClr val="hlink"/>
                </a:solidFill>
              </a:rPr>
              <a:t>5</a:t>
            </a:r>
            <a:r>
              <a:rPr lang="he-IL" sz="2800" b="1" dirty="0"/>
              <a:t>.לא ישתמש לרעת השולח בידיעות או במסמכים שבאו לידו עקב השליחות, ובדרך כלל יימנע מכל דבר שיש בו ניגוד בין טובת השולח ובין טובתו שלו או של אדם   אחר ;</a:t>
            </a:r>
            <a:endParaRPr lang="en-US" sz="2800" b="1" dirty="0"/>
          </a:p>
          <a:p>
            <a:pPr marL="381000" indent="-381000" eaLnBrk="1" hangingPunct="1">
              <a:lnSpc>
                <a:spcPct val="80000"/>
              </a:lnSpc>
              <a:defRPr/>
            </a:pPr>
            <a:endParaRPr lang="en-US" sz="1800" b="1"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מציין מיקום של תאריך 3">
            <a:extLst>
              <a:ext uri="{FF2B5EF4-FFF2-40B4-BE49-F238E27FC236}">
                <a16:creationId xmlns:a16="http://schemas.microsoft.com/office/drawing/2014/main" id="{785C6411-B2F0-C4B1-6075-59F88DB6D146}"/>
              </a:ext>
            </a:extLst>
          </p:cNvPr>
          <p:cNvSpPr>
            <a:spLocks noGrp="1"/>
          </p:cNvSpPr>
          <p:nvPr>
            <p:ph type="dt" sz="quarter" idx="10"/>
          </p:nvPr>
        </p:nvSpPr>
        <p:spPr/>
        <p:txBody>
          <a:bodyPr/>
          <a:lstStyle/>
          <a:p>
            <a:pPr>
              <a:defRPr/>
            </a:pPr>
            <a:fld id="{C1F7B4E1-F87B-4752-80C0-D86EE9F92138}" type="datetime8">
              <a:rPr lang="he-IL"/>
              <a:pPr>
                <a:defRPr/>
              </a:pPr>
              <a:t>11 יוני 23</a:t>
            </a:fld>
            <a:endParaRPr lang="en-US"/>
          </a:p>
        </p:txBody>
      </p:sp>
      <p:sp>
        <p:nvSpPr>
          <p:cNvPr id="6" name="מציין מיקום של כותרת תחתונה 4">
            <a:extLst>
              <a:ext uri="{FF2B5EF4-FFF2-40B4-BE49-F238E27FC236}">
                <a16:creationId xmlns:a16="http://schemas.microsoft.com/office/drawing/2014/main" id="{A3445B25-978A-7D30-1CB6-64703183D9F9}"/>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5">
            <a:extLst>
              <a:ext uri="{FF2B5EF4-FFF2-40B4-BE49-F238E27FC236}">
                <a16:creationId xmlns:a16="http://schemas.microsoft.com/office/drawing/2014/main" id="{947E21BC-EE0F-2A41-9140-EE62088813DE}"/>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DA18C6B0-FDBD-4F2D-B06D-2EDED2B896E3}" type="slidenum">
              <a:rPr lang="he-IL" altLang="he-IL" sz="1400" smtClean="0">
                <a:latin typeface="Arial" panose="020B0604020202020204" pitchFamily="34" charset="0"/>
              </a:rPr>
              <a:pPr rtl="0">
                <a:spcBef>
                  <a:spcPct val="0"/>
                </a:spcBef>
                <a:buClrTx/>
                <a:buSzTx/>
                <a:buFontTx/>
                <a:buNone/>
                <a:defRPr/>
              </a:pPr>
              <a:t>36</a:t>
            </a:fld>
            <a:endParaRPr lang="en-US" altLang="he-IL" sz="1400">
              <a:latin typeface="Arial" panose="020B0604020202020204" pitchFamily="34" charset="0"/>
            </a:endParaRPr>
          </a:p>
        </p:txBody>
      </p:sp>
      <p:sp>
        <p:nvSpPr>
          <p:cNvPr id="12290" name="Rectangle 2">
            <a:extLst>
              <a:ext uri="{FF2B5EF4-FFF2-40B4-BE49-F238E27FC236}">
                <a16:creationId xmlns:a16="http://schemas.microsoft.com/office/drawing/2014/main" id="{1F3E7868-32B7-D434-C765-430E294E599F}"/>
              </a:ext>
            </a:extLst>
          </p:cNvPr>
          <p:cNvSpPr>
            <a:spLocks noGrp="1" noChangeArrowheads="1"/>
          </p:cNvSpPr>
          <p:nvPr>
            <p:ph type="title"/>
          </p:nvPr>
        </p:nvSpPr>
        <p:spPr>
          <a:xfrm>
            <a:off x="468313" y="152400"/>
            <a:ext cx="8496300" cy="1404938"/>
          </a:xfrm>
        </p:spPr>
        <p:txBody>
          <a:bodyPr/>
          <a:lstStyle/>
          <a:p>
            <a:pPr algn="ctr" eaLnBrk="1" hangingPunct="1">
              <a:defRPr/>
            </a:pPr>
            <a:r>
              <a:rPr lang="he-IL" sz="5400" b="1">
                <a:solidFill>
                  <a:schemeClr val="hlink"/>
                </a:solidFill>
              </a:rPr>
              <a:t>יפוי כח - בנקים</a:t>
            </a:r>
            <a:endParaRPr lang="en-US" sz="5400" b="1">
              <a:solidFill>
                <a:schemeClr val="hlink"/>
              </a:solidFill>
            </a:endParaRPr>
          </a:p>
        </p:txBody>
      </p:sp>
      <p:sp>
        <p:nvSpPr>
          <p:cNvPr id="12291" name="Rectangle 3">
            <a:extLst>
              <a:ext uri="{FF2B5EF4-FFF2-40B4-BE49-F238E27FC236}">
                <a16:creationId xmlns:a16="http://schemas.microsoft.com/office/drawing/2014/main" id="{A0E3530A-D69D-2CFE-594C-D6A8564D799F}"/>
              </a:ext>
            </a:extLst>
          </p:cNvPr>
          <p:cNvSpPr>
            <a:spLocks noGrp="1" noChangeArrowheads="1"/>
          </p:cNvSpPr>
          <p:nvPr>
            <p:ph type="body" idx="1"/>
          </p:nvPr>
        </p:nvSpPr>
        <p:spPr>
          <a:xfrm>
            <a:off x="179388" y="2205038"/>
            <a:ext cx="8229600" cy="4114800"/>
          </a:xfrm>
        </p:spPr>
        <p:txBody>
          <a:bodyPr/>
          <a:lstStyle/>
          <a:p>
            <a:pPr eaLnBrk="1" hangingPunct="1">
              <a:buFontTx/>
              <a:buNone/>
              <a:defRPr/>
            </a:pPr>
            <a:r>
              <a:rPr lang="he-IL" sz="2800" b="1" u="sng" dirty="0">
                <a:solidFill>
                  <a:schemeClr val="hlink"/>
                </a:solidFill>
              </a:rPr>
              <a:t>הרשאה לפעול בחשבון </a:t>
            </a:r>
            <a:r>
              <a:rPr lang="he-IL" sz="2800" b="1" u="sng" dirty="0" err="1">
                <a:solidFill>
                  <a:schemeClr val="hlink"/>
                </a:solidFill>
              </a:rPr>
              <a:t>יפוי</a:t>
            </a:r>
            <a:r>
              <a:rPr lang="he-IL" sz="2800" b="1" u="sng" dirty="0">
                <a:solidFill>
                  <a:schemeClr val="hlink"/>
                </a:solidFill>
              </a:rPr>
              <a:t> </a:t>
            </a:r>
            <a:r>
              <a:rPr lang="he-IL" sz="2800" b="1" u="sng" dirty="0" err="1">
                <a:solidFill>
                  <a:schemeClr val="hlink"/>
                </a:solidFill>
              </a:rPr>
              <a:t>כח</a:t>
            </a:r>
            <a:r>
              <a:rPr lang="he-IL" sz="2800" b="1" u="sng" dirty="0">
                <a:solidFill>
                  <a:schemeClr val="hlink"/>
                </a:solidFill>
              </a:rPr>
              <a:t> או שותפות ?</a:t>
            </a:r>
          </a:p>
          <a:p>
            <a:pPr eaLnBrk="1" hangingPunct="1">
              <a:buFontTx/>
              <a:buNone/>
              <a:defRPr/>
            </a:pPr>
            <a:r>
              <a:rPr lang="he-IL" sz="2800" b="1" dirty="0"/>
              <a:t>	א.	זכות חתימה  -     מורשה בלבד</a:t>
            </a:r>
          </a:p>
          <a:p>
            <a:pPr eaLnBrk="1" hangingPunct="1">
              <a:buFontTx/>
              <a:buNone/>
              <a:defRPr/>
            </a:pPr>
            <a:r>
              <a:rPr lang="he-IL" sz="2800" b="1" dirty="0"/>
              <a:t>	ב.	זכות חתימה  -     שותף חלקי או מלא</a:t>
            </a:r>
          </a:p>
          <a:p>
            <a:pPr eaLnBrk="1" hangingPunct="1">
              <a:buFontTx/>
              <a:buNone/>
              <a:defRPr/>
            </a:pPr>
            <a:endParaRPr lang="he-IL" sz="2800" b="1" dirty="0"/>
          </a:p>
          <a:p>
            <a:pPr eaLnBrk="1" hangingPunct="1">
              <a:buFontTx/>
              <a:buNone/>
              <a:defRPr/>
            </a:pPr>
            <a:r>
              <a:rPr lang="he-IL" sz="2800" b="1" u="sng" dirty="0">
                <a:solidFill>
                  <a:schemeClr val="hlink"/>
                </a:solidFill>
              </a:rPr>
              <a:t>ביטול הרשאה</a:t>
            </a:r>
          </a:p>
          <a:p>
            <a:pPr eaLnBrk="1" hangingPunct="1">
              <a:buFontTx/>
              <a:buNone/>
              <a:defRPr/>
            </a:pPr>
            <a:r>
              <a:rPr lang="he-IL" sz="2800" b="1" dirty="0"/>
              <a:t>	א.	</a:t>
            </a:r>
            <a:r>
              <a:rPr lang="he-IL" sz="2800" b="1" dirty="0" err="1"/>
              <a:t>יפוי</a:t>
            </a:r>
            <a:r>
              <a:rPr lang="he-IL" sz="2800" b="1" dirty="0"/>
              <a:t> </a:t>
            </a:r>
            <a:r>
              <a:rPr lang="he-IL" sz="2800" b="1" dirty="0" err="1"/>
              <a:t>כח</a:t>
            </a:r>
            <a:r>
              <a:rPr lang="he-IL" sz="2800" b="1" dirty="0"/>
              <a:t> ביטול ע"י המרשה בכל עת</a:t>
            </a:r>
          </a:p>
          <a:p>
            <a:pPr eaLnBrk="1" hangingPunct="1">
              <a:buFontTx/>
              <a:buNone/>
              <a:defRPr/>
            </a:pPr>
            <a:r>
              <a:rPr lang="he-IL" sz="2800" b="1" dirty="0"/>
              <a:t>	ב.	שותפות - רק בהסכמת כל השותפים</a:t>
            </a:r>
          </a:p>
          <a:p>
            <a:pPr eaLnBrk="1" hangingPunct="1">
              <a:buFontTx/>
              <a:buNone/>
              <a:defRPr/>
            </a:pPr>
            <a:endParaRPr lang="en-US" sz="2800" dirty="0"/>
          </a:p>
        </p:txBody>
      </p:sp>
      <p:pic>
        <p:nvPicPr>
          <p:cNvPr id="43015" name="Picture 4" descr="j0232388">
            <a:extLst>
              <a:ext uri="{FF2B5EF4-FFF2-40B4-BE49-F238E27FC236}">
                <a16:creationId xmlns:a16="http://schemas.microsoft.com/office/drawing/2014/main" id="{A26F8355-7D79-F221-78AB-53AD392B9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08500"/>
            <a:ext cx="1946275"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a:extLst>
              <a:ext uri="{FF2B5EF4-FFF2-40B4-BE49-F238E27FC236}">
                <a16:creationId xmlns:a16="http://schemas.microsoft.com/office/drawing/2014/main" id="{1528D9AD-9AA9-37B1-75CB-5DF93AD31F9D}"/>
              </a:ext>
            </a:extLst>
          </p:cNvPr>
          <p:cNvSpPr>
            <a:spLocks noGrp="1"/>
          </p:cNvSpPr>
          <p:nvPr>
            <p:ph type="dt" sz="quarter" idx="10"/>
          </p:nvPr>
        </p:nvSpPr>
        <p:spPr/>
        <p:txBody>
          <a:bodyPr/>
          <a:lstStyle/>
          <a:p>
            <a:pPr>
              <a:defRPr/>
            </a:pPr>
            <a:fld id="{B97A1C83-F707-43D5-8F13-0E6A31D8BEE5}" type="datetime8">
              <a:rPr lang="he-IL" smtClean="0"/>
              <a:pPr>
                <a:defRPr/>
              </a:pPr>
              <a:t>11 יוני 23</a:t>
            </a:fld>
            <a:endParaRPr lang="en-US"/>
          </a:p>
        </p:txBody>
      </p:sp>
      <p:sp>
        <p:nvSpPr>
          <p:cNvPr id="5" name="מציין מיקום של כותרת תחתונה 4">
            <a:extLst>
              <a:ext uri="{FF2B5EF4-FFF2-40B4-BE49-F238E27FC236}">
                <a16:creationId xmlns:a16="http://schemas.microsoft.com/office/drawing/2014/main" id="{E0B6EA5D-67DE-8535-8EB0-A58D1F575351}"/>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82F2A2E9-6BC3-BB44-821F-B928A79501EE}"/>
              </a:ext>
            </a:extLst>
          </p:cNvPr>
          <p:cNvSpPr>
            <a:spLocks noGrp="1"/>
          </p:cNvSpPr>
          <p:nvPr>
            <p:ph type="sldNum" sz="quarter" idx="12"/>
          </p:nvPr>
        </p:nvSpPr>
        <p:spPr/>
        <p:txBody>
          <a:bodyPr/>
          <a:lstStyle/>
          <a:p>
            <a:pPr>
              <a:defRPr/>
            </a:pPr>
            <a:fld id="{A57D45BE-F9D2-4563-9E5E-A84BAAA2056C}" type="slidenum">
              <a:rPr lang="he-IL" altLang="he-IL" smtClean="0"/>
              <a:pPr>
                <a:defRPr/>
              </a:pPr>
              <a:t>37</a:t>
            </a:fld>
            <a:endParaRPr lang="en-US" altLang="he-IL"/>
          </a:p>
        </p:txBody>
      </p:sp>
      <p:pic>
        <p:nvPicPr>
          <p:cNvPr id="8" name="תמונה 7" descr="תמונה שמכילה טקסט&#10;&#10;התיאור נוצר באופן אוטומטי">
            <a:extLst>
              <a:ext uri="{FF2B5EF4-FFF2-40B4-BE49-F238E27FC236}">
                <a16:creationId xmlns:a16="http://schemas.microsoft.com/office/drawing/2014/main" id="{DAE8E351-00D2-5567-E095-E89175927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32" y="1232756"/>
            <a:ext cx="8844335" cy="439248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CD58D400-B4C6-E5FE-6130-6DBD12BB959E}"/>
              </a:ext>
            </a:extLst>
          </p:cNvPr>
          <p:cNvSpPr>
            <a:spLocks noGrp="1"/>
          </p:cNvSpPr>
          <p:nvPr>
            <p:ph type="dt" sz="half" idx="10"/>
          </p:nvPr>
        </p:nvSpPr>
        <p:spPr/>
        <p:txBody>
          <a:bodyPr/>
          <a:lstStyle/>
          <a:p>
            <a:pPr>
              <a:defRPr/>
            </a:pPr>
            <a:fld id="{F8EAAA24-7874-4949-B610-5AF6A60237D2}" type="datetime8">
              <a:rPr lang="he-IL" smtClean="0"/>
              <a:pPr>
                <a:defRPr/>
              </a:pPr>
              <a:t>11 יוני 23</a:t>
            </a:fld>
            <a:endParaRPr lang="en-US"/>
          </a:p>
        </p:txBody>
      </p:sp>
      <p:sp>
        <p:nvSpPr>
          <p:cNvPr id="3" name="מציין מיקום של כותרת תחתונה 2">
            <a:extLst>
              <a:ext uri="{FF2B5EF4-FFF2-40B4-BE49-F238E27FC236}">
                <a16:creationId xmlns:a16="http://schemas.microsoft.com/office/drawing/2014/main" id="{C1604756-609B-83A7-8D4C-ADA4B05B62CF}"/>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4" name="מציין מיקום של מספר שקופית 3">
            <a:extLst>
              <a:ext uri="{FF2B5EF4-FFF2-40B4-BE49-F238E27FC236}">
                <a16:creationId xmlns:a16="http://schemas.microsoft.com/office/drawing/2014/main" id="{7B4B8A72-3270-5294-CD94-388E62EA8894}"/>
              </a:ext>
            </a:extLst>
          </p:cNvPr>
          <p:cNvSpPr>
            <a:spLocks noGrp="1"/>
          </p:cNvSpPr>
          <p:nvPr>
            <p:ph type="sldNum" sz="quarter" idx="12"/>
          </p:nvPr>
        </p:nvSpPr>
        <p:spPr/>
        <p:txBody>
          <a:bodyPr/>
          <a:lstStyle/>
          <a:p>
            <a:pPr>
              <a:defRPr/>
            </a:pPr>
            <a:fld id="{B73DDE0F-94EB-4D07-9246-B7B4CCFF53D3}" type="slidenum">
              <a:rPr lang="he-IL" altLang="he-IL" smtClean="0"/>
              <a:pPr>
                <a:defRPr/>
              </a:pPr>
              <a:t>38</a:t>
            </a:fld>
            <a:endParaRPr lang="en-US" altLang="he-IL"/>
          </a:p>
        </p:txBody>
      </p:sp>
      <p:pic>
        <p:nvPicPr>
          <p:cNvPr id="6" name="תמונה 5" descr="תמונה שמכילה שולחן&#10;&#10;התיאור נוצר באופן אוטומטי">
            <a:extLst>
              <a:ext uri="{FF2B5EF4-FFF2-40B4-BE49-F238E27FC236}">
                <a16:creationId xmlns:a16="http://schemas.microsoft.com/office/drawing/2014/main" id="{16653CA7-678A-C424-CC57-E7B8581AE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96" y="620688"/>
            <a:ext cx="8745408" cy="5735186"/>
          </a:xfrm>
          <a:prstGeom prst="rect">
            <a:avLst/>
          </a:prstGeom>
        </p:spPr>
      </p:pic>
    </p:spTree>
    <p:extLst>
      <p:ext uri="{BB962C8B-B14F-4D97-AF65-F5344CB8AC3E}">
        <p14:creationId xmlns:p14="http://schemas.microsoft.com/office/powerpoint/2010/main" val="578965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a:extLst>
              <a:ext uri="{FF2B5EF4-FFF2-40B4-BE49-F238E27FC236}">
                <a16:creationId xmlns:a16="http://schemas.microsoft.com/office/drawing/2014/main" id="{45CA9BB3-C616-C552-7785-5CF35D7CD6DD}"/>
              </a:ext>
            </a:extLst>
          </p:cNvPr>
          <p:cNvSpPr>
            <a:spLocks noGrp="1"/>
          </p:cNvSpPr>
          <p:nvPr>
            <p:ph type="dt" sz="quarter" idx="10"/>
          </p:nvPr>
        </p:nvSpPr>
        <p:spPr/>
        <p:txBody>
          <a:bodyPr/>
          <a:lstStyle/>
          <a:p>
            <a:pPr>
              <a:defRPr/>
            </a:pPr>
            <a:fld id="{D06BA383-7502-456D-8982-29AA1D91E82F}"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D7EE4A9B-50A5-EA9C-22DE-4A6D345B21A6}"/>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89DC2980-19E5-30C5-B7BA-6F274AE32B77}"/>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262F8909-90B6-4855-9DAD-B9126F62129D}" type="slidenum">
              <a:rPr lang="he-IL" altLang="he-IL" sz="1400" smtClean="0">
                <a:latin typeface="Arial" panose="020B0604020202020204" pitchFamily="34" charset="0"/>
              </a:rPr>
              <a:pPr rtl="0">
                <a:spcBef>
                  <a:spcPct val="0"/>
                </a:spcBef>
                <a:buClrTx/>
                <a:buSzTx/>
                <a:buFontTx/>
                <a:buNone/>
                <a:defRPr/>
              </a:pPr>
              <a:t>39</a:t>
            </a:fld>
            <a:endParaRPr lang="en-US" altLang="he-IL" sz="1400">
              <a:latin typeface="Arial" panose="020B0604020202020204" pitchFamily="34" charset="0"/>
            </a:endParaRPr>
          </a:p>
        </p:txBody>
      </p:sp>
      <p:sp>
        <p:nvSpPr>
          <p:cNvPr id="18434" name="Rectangle 2">
            <a:extLst>
              <a:ext uri="{FF2B5EF4-FFF2-40B4-BE49-F238E27FC236}">
                <a16:creationId xmlns:a16="http://schemas.microsoft.com/office/drawing/2014/main" id="{C3BE73DC-F82F-9D1C-7EAA-A96786011242}"/>
              </a:ext>
            </a:extLst>
          </p:cNvPr>
          <p:cNvSpPr>
            <a:spLocks noGrp="1" noChangeArrowheads="1"/>
          </p:cNvSpPr>
          <p:nvPr>
            <p:ph type="title"/>
          </p:nvPr>
        </p:nvSpPr>
        <p:spPr>
          <a:xfrm>
            <a:off x="1042988" y="765175"/>
            <a:ext cx="7237412" cy="1657350"/>
          </a:xfrm>
        </p:spPr>
        <p:txBody>
          <a:bodyPr/>
          <a:lstStyle/>
          <a:p>
            <a:pPr algn="ctr" eaLnBrk="1" hangingPunct="1">
              <a:defRPr/>
            </a:pPr>
            <a:r>
              <a:rPr lang="he-IL" sz="3200" b="1">
                <a:solidFill>
                  <a:schemeClr val="hlink"/>
                </a:solidFill>
              </a:rPr>
              <a:t>חוק הכשרות המשפטית והאפוטרופסות,</a:t>
            </a:r>
            <a:br>
              <a:rPr lang="en-US" sz="3200" b="1">
                <a:solidFill>
                  <a:schemeClr val="hlink"/>
                </a:solidFill>
              </a:rPr>
            </a:br>
            <a:r>
              <a:rPr lang="he-IL" sz="3200" b="1">
                <a:solidFill>
                  <a:schemeClr val="hlink"/>
                </a:solidFill>
              </a:rPr>
              <a:t>תשכ"ב - 1962</a:t>
            </a:r>
            <a:r>
              <a:rPr lang="en-US" sz="3200" b="1">
                <a:solidFill>
                  <a:schemeClr val="hlink"/>
                </a:solidFill>
              </a:rPr>
              <a:t> </a:t>
            </a:r>
            <a:br>
              <a:rPr lang="en-US" sz="3200" b="1">
                <a:solidFill>
                  <a:schemeClr val="hlink"/>
                </a:solidFill>
              </a:rPr>
            </a:br>
            <a:endParaRPr lang="en-US" sz="3200" b="1">
              <a:solidFill>
                <a:schemeClr val="hlink"/>
              </a:solidFill>
            </a:endParaRPr>
          </a:p>
        </p:txBody>
      </p:sp>
      <p:sp>
        <p:nvSpPr>
          <p:cNvPr id="18435" name="Rectangle 3">
            <a:extLst>
              <a:ext uri="{FF2B5EF4-FFF2-40B4-BE49-F238E27FC236}">
                <a16:creationId xmlns:a16="http://schemas.microsoft.com/office/drawing/2014/main" id="{AB4F6881-90EF-A62E-2FD1-42B5C0A431A5}"/>
              </a:ext>
            </a:extLst>
          </p:cNvPr>
          <p:cNvSpPr>
            <a:spLocks noGrp="1" noChangeArrowheads="1"/>
          </p:cNvSpPr>
          <p:nvPr>
            <p:ph type="body" idx="1"/>
          </p:nvPr>
        </p:nvSpPr>
        <p:spPr>
          <a:xfrm>
            <a:off x="1116013" y="2205038"/>
            <a:ext cx="7696200" cy="3657600"/>
          </a:xfrm>
        </p:spPr>
        <p:txBody>
          <a:bodyPr/>
          <a:lstStyle/>
          <a:p>
            <a:pPr eaLnBrk="1" hangingPunct="1">
              <a:lnSpc>
                <a:spcPct val="80000"/>
              </a:lnSpc>
              <a:defRPr/>
            </a:pPr>
            <a:r>
              <a:rPr lang="he-IL" sz="2700" b="1" dirty="0"/>
              <a:t>פרק ראשון: כשרות משפטית</a:t>
            </a:r>
            <a:endParaRPr lang="en-US" sz="2700" b="1" dirty="0"/>
          </a:p>
          <a:p>
            <a:pPr eaLnBrk="1" hangingPunct="1">
              <a:lnSpc>
                <a:spcPct val="80000"/>
              </a:lnSpc>
              <a:defRPr/>
            </a:pPr>
            <a:endParaRPr lang="en-US" sz="2700" b="1" dirty="0"/>
          </a:p>
          <a:p>
            <a:pPr eaLnBrk="1" hangingPunct="1">
              <a:lnSpc>
                <a:spcPct val="80000"/>
              </a:lnSpc>
              <a:buFontTx/>
              <a:buNone/>
              <a:defRPr/>
            </a:pPr>
            <a:r>
              <a:rPr lang="en-US" sz="2700" dirty="0"/>
              <a:t>1</a:t>
            </a:r>
            <a:r>
              <a:rPr lang="he-IL" sz="2700" dirty="0"/>
              <a:t>	</a:t>
            </a:r>
            <a:r>
              <a:rPr lang="he-IL" sz="2700" b="1" dirty="0"/>
              <a:t>כשרות לזכויות ולחובות</a:t>
            </a:r>
            <a:endParaRPr lang="en-US" sz="2700" b="1" dirty="0"/>
          </a:p>
          <a:p>
            <a:pPr eaLnBrk="1" hangingPunct="1">
              <a:lnSpc>
                <a:spcPct val="80000"/>
              </a:lnSpc>
              <a:defRPr/>
            </a:pPr>
            <a:r>
              <a:rPr lang="he-IL" sz="2700" dirty="0"/>
              <a:t>כל אדם כשר לזכויות ולחובות מגמר-לידתו ועד מותו</a:t>
            </a:r>
            <a:r>
              <a:rPr lang="en-US" sz="2700" dirty="0"/>
              <a:t>.</a:t>
            </a:r>
          </a:p>
          <a:p>
            <a:pPr eaLnBrk="1" hangingPunct="1">
              <a:lnSpc>
                <a:spcPct val="80000"/>
              </a:lnSpc>
              <a:defRPr/>
            </a:pPr>
            <a:endParaRPr lang="en-US" sz="2700" dirty="0"/>
          </a:p>
          <a:p>
            <a:pPr eaLnBrk="1" hangingPunct="1">
              <a:lnSpc>
                <a:spcPct val="80000"/>
              </a:lnSpc>
              <a:buFontTx/>
              <a:buNone/>
              <a:defRPr/>
            </a:pPr>
            <a:r>
              <a:rPr lang="en-US" sz="2700" dirty="0"/>
              <a:t>2</a:t>
            </a:r>
            <a:r>
              <a:rPr lang="he-IL" sz="2700" dirty="0"/>
              <a:t>	</a:t>
            </a:r>
            <a:r>
              <a:rPr lang="he-IL" sz="2700" b="1" dirty="0"/>
              <a:t>כשרות לפעולות משפטיות</a:t>
            </a:r>
            <a:endParaRPr lang="en-US" sz="2700" b="1" dirty="0"/>
          </a:p>
          <a:p>
            <a:pPr eaLnBrk="1" hangingPunct="1">
              <a:lnSpc>
                <a:spcPct val="80000"/>
              </a:lnSpc>
              <a:defRPr/>
            </a:pPr>
            <a:r>
              <a:rPr lang="he-IL" sz="2700" dirty="0"/>
              <a:t>כל אדם כשר לפעולות משפטיות, </a:t>
            </a:r>
            <a:r>
              <a:rPr lang="he-IL" sz="2700" b="1" dirty="0">
                <a:solidFill>
                  <a:srgbClr val="92D050"/>
                </a:solidFill>
              </a:rPr>
              <a:t>זולת אם נשללה או הוגבלה כשרות זו בחוק או בפסק דין של בית-משפט</a:t>
            </a:r>
            <a:r>
              <a:rPr lang="en-US" sz="2700" b="1" dirty="0">
                <a:solidFill>
                  <a:srgbClr val="92D050"/>
                </a:solidFill>
              </a:rPr>
              <a:t>.</a:t>
            </a:r>
          </a:p>
          <a:p>
            <a:pPr eaLnBrk="1" hangingPunct="1">
              <a:lnSpc>
                <a:spcPct val="80000"/>
              </a:lnSpc>
              <a:defRPr/>
            </a:pPr>
            <a:endParaRPr lang="en-US" sz="2700" b="1" dirty="0">
              <a:solidFill>
                <a:srgbClr val="FF0000"/>
              </a:solidFill>
            </a:endParaRPr>
          </a:p>
          <a:p>
            <a:pPr eaLnBrk="1" hangingPunct="1">
              <a:lnSpc>
                <a:spcPct val="80000"/>
              </a:lnSpc>
              <a:defRPr/>
            </a:pPr>
            <a:endParaRPr lang="en-US" sz="2700" dirty="0">
              <a:solidFill>
                <a:schemeClr val="folHlink"/>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a:extLst>
              <a:ext uri="{FF2B5EF4-FFF2-40B4-BE49-F238E27FC236}">
                <a16:creationId xmlns:a16="http://schemas.microsoft.com/office/drawing/2014/main" id="{C8F597F5-6E26-5588-7574-5871FAE83C86}"/>
              </a:ext>
            </a:extLst>
          </p:cNvPr>
          <p:cNvSpPr>
            <a:spLocks noGrp="1"/>
          </p:cNvSpPr>
          <p:nvPr>
            <p:ph type="dt" sz="quarter" idx="10"/>
          </p:nvPr>
        </p:nvSpPr>
        <p:spPr/>
        <p:txBody>
          <a:bodyPr/>
          <a:lstStyle/>
          <a:p>
            <a:pPr>
              <a:defRPr/>
            </a:pPr>
            <a:fld id="{6EDF9964-5BCA-44AB-959F-84E15BF7A55D}"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967F9C34-5982-7B13-DAD0-47A490F245E7}"/>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5D5B4E57-6D0D-E9D9-BFBE-7B79F5BA175B}"/>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581F62E4-D6C4-40A6-987D-0E50EC4CE58E}" type="slidenum">
              <a:rPr lang="he-IL" altLang="he-IL" sz="1400" smtClean="0">
                <a:latin typeface="Arial" panose="020B0604020202020204" pitchFamily="34" charset="0"/>
              </a:rPr>
              <a:pPr rtl="0">
                <a:spcBef>
                  <a:spcPct val="0"/>
                </a:spcBef>
                <a:buClrTx/>
                <a:buSzTx/>
                <a:buFontTx/>
                <a:buNone/>
                <a:defRPr/>
              </a:pPr>
              <a:t>4</a:t>
            </a:fld>
            <a:endParaRPr lang="en-US" altLang="he-IL" sz="1400">
              <a:latin typeface="Arial" panose="020B0604020202020204" pitchFamily="34" charset="0"/>
            </a:endParaRPr>
          </a:p>
        </p:txBody>
      </p:sp>
      <p:sp>
        <p:nvSpPr>
          <p:cNvPr id="3074" name="Rectangle 2">
            <a:extLst>
              <a:ext uri="{FF2B5EF4-FFF2-40B4-BE49-F238E27FC236}">
                <a16:creationId xmlns:a16="http://schemas.microsoft.com/office/drawing/2014/main" id="{6CC93CFB-E6F5-9F9C-7D70-54DAF3627EDF}"/>
              </a:ext>
            </a:extLst>
          </p:cNvPr>
          <p:cNvSpPr>
            <a:spLocks noGrp="1" noChangeArrowheads="1"/>
          </p:cNvSpPr>
          <p:nvPr>
            <p:ph type="title"/>
          </p:nvPr>
        </p:nvSpPr>
        <p:spPr>
          <a:xfrm>
            <a:off x="468313" y="260350"/>
            <a:ext cx="8388350" cy="1368425"/>
          </a:xfrm>
        </p:spPr>
        <p:txBody>
          <a:bodyPr/>
          <a:lstStyle/>
          <a:p>
            <a:pPr algn="ctr" eaLnBrk="1" hangingPunct="1">
              <a:defRPr/>
            </a:pPr>
            <a:r>
              <a:rPr lang="he-IL" sz="4000" b="1">
                <a:solidFill>
                  <a:srgbClr val="000099"/>
                </a:solidFill>
              </a:rPr>
              <a:t>חוק השליחות התשכ"ה - 1965</a:t>
            </a:r>
            <a:endParaRPr lang="en-US" sz="4000" b="1">
              <a:solidFill>
                <a:srgbClr val="000099"/>
              </a:solidFill>
            </a:endParaRPr>
          </a:p>
        </p:txBody>
      </p:sp>
      <p:sp>
        <p:nvSpPr>
          <p:cNvPr id="3075" name="Rectangle 3">
            <a:extLst>
              <a:ext uri="{FF2B5EF4-FFF2-40B4-BE49-F238E27FC236}">
                <a16:creationId xmlns:a16="http://schemas.microsoft.com/office/drawing/2014/main" id="{A4D4BDF1-55AD-F0A7-20EC-BAD647EAA736}"/>
              </a:ext>
            </a:extLst>
          </p:cNvPr>
          <p:cNvSpPr>
            <a:spLocks noGrp="1" noChangeArrowheads="1"/>
          </p:cNvSpPr>
          <p:nvPr>
            <p:ph type="body" idx="1"/>
          </p:nvPr>
        </p:nvSpPr>
        <p:spPr>
          <a:xfrm>
            <a:off x="539750" y="1844675"/>
            <a:ext cx="8604250" cy="4597400"/>
          </a:xfrm>
        </p:spPr>
        <p:txBody>
          <a:bodyPr/>
          <a:lstStyle/>
          <a:p>
            <a:pPr eaLnBrk="1" hangingPunct="1">
              <a:lnSpc>
                <a:spcPct val="90000"/>
              </a:lnSpc>
              <a:buFontTx/>
              <a:buNone/>
              <a:defRPr/>
            </a:pPr>
            <a:r>
              <a:rPr lang="he-IL" sz="2800" b="1">
                <a:solidFill>
                  <a:srgbClr val="000099"/>
                </a:solidFill>
              </a:rPr>
              <a:t>	השליחות ונושאה</a:t>
            </a:r>
          </a:p>
          <a:p>
            <a:pPr eaLnBrk="1" hangingPunct="1">
              <a:lnSpc>
                <a:spcPct val="90000"/>
              </a:lnSpc>
              <a:buFontTx/>
              <a:buAutoNum type="arabicPeriod"/>
              <a:defRPr/>
            </a:pPr>
            <a:endParaRPr lang="en-US" sz="2800" b="1">
              <a:solidFill>
                <a:srgbClr val="000099"/>
              </a:solidFill>
            </a:endParaRPr>
          </a:p>
          <a:p>
            <a:pPr eaLnBrk="1" hangingPunct="1">
              <a:lnSpc>
                <a:spcPct val="90000"/>
              </a:lnSpc>
              <a:defRPr/>
            </a:pPr>
            <a:r>
              <a:rPr lang="he-IL" sz="2800"/>
              <a:t>(א) שליחות היא יפוי כוחו של שלוח לעשות בשמו או במקומו של שולח פעולה משפטית  כלפי צד שלישי</a:t>
            </a:r>
            <a:r>
              <a:rPr lang="en-US" sz="2800"/>
              <a:t>.</a:t>
            </a:r>
          </a:p>
          <a:p>
            <a:pPr eaLnBrk="1" hangingPunct="1">
              <a:lnSpc>
                <a:spcPct val="90000"/>
              </a:lnSpc>
              <a:defRPr/>
            </a:pPr>
            <a:endParaRPr lang="en-US" sz="2800"/>
          </a:p>
          <a:p>
            <a:pPr eaLnBrk="1" hangingPunct="1">
              <a:lnSpc>
                <a:spcPct val="90000"/>
              </a:lnSpc>
              <a:defRPr/>
            </a:pPr>
            <a:r>
              <a:rPr lang="he-IL" sz="2800"/>
              <a:t>(ב) כל פעולה משפטית יכולה לשמש נושא לשליחות, חוץ מפעולה שלפי מהותה או על פי דין יש לבצעה אישית</a:t>
            </a:r>
            <a:r>
              <a:rPr lang="en-US" sz="2800"/>
              <a:t>.</a:t>
            </a:r>
          </a:p>
          <a:p>
            <a:pPr eaLnBrk="1" hangingPunct="1">
              <a:lnSpc>
                <a:spcPct val="90000"/>
              </a:lnSpc>
              <a:defRPr/>
            </a:pPr>
            <a:endParaRPr lang="en-US" sz="2800" b="1"/>
          </a:p>
          <a:p>
            <a:pPr eaLnBrk="1" hangingPunct="1">
              <a:lnSpc>
                <a:spcPct val="90000"/>
              </a:lnSpc>
              <a:buFontTx/>
              <a:buAutoNum type="arabicPeriod" startAt="2"/>
              <a:defRPr/>
            </a:pPr>
            <a:endParaRPr lang="he-IL" sz="2800"/>
          </a:p>
          <a:p>
            <a:pPr eaLnBrk="1" hangingPunct="1">
              <a:lnSpc>
                <a:spcPct val="90000"/>
              </a:lnSpc>
              <a:buFontTx/>
              <a:buNone/>
              <a:defRPr/>
            </a:pPr>
            <a:r>
              <a:rPr lang="he-IL" sz="2800"/>
              <a:t>1-11</a:t>
            </a:r>
          </a:p>
          <a:p>
            <a:pPr eaLnBrk="1" hangingPunct="1">
              <a:lnSpc>
                <a:spcPct val="90000"/>
              </a:lnSpc>
              <a:buFontTx/>
              <a:buNone/>
              <a:defRPr/>
            </a:pPr>
            <a:endParaRPr lang="he-IL" sz="2800"/>
          </a:p>
          <a:p>
            <a:pPr eaLnBrk="1" hangingPunct="1">
              <a:lnSpc>
                <a:spcPct val="90000"/>
              </a:lnSpc>
              <a:buFontTx/>
              <a:buAutoNum type="arabicPeriod" startAt="2"/>
              <a:defRPr/>
            </a:pPr>
            <a:endParaRPr lang="he-IL" sz="2800"/>
          </a:p>
          <a:p>
            <a:pPr eaLnBrk="1" hangingPunct="1">
              <a:lnSpc>
                <a:spcPct val="90000"/>
              </a:lnSpc>
              <a:buFontTx/>
              <a:buAutoNum type="arabicPeriod" startAt="2"/>
              <a:defRPr/>
            </a:pPr>
            <a:endParaRPr lang="en-US" sz="280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a:extLst>
              <a:ext uri="{FF2B5EF4-FFF2-40B4-BE49-F238E27FC236}">
                <a16:creationId xmlns:a16="http://schemas.microsoft.com/office/drawing/2014/main" id="{7F066CAD-8292-A85B-5D71-C9C411F6B01C}"/>
              </a:ext>
            </a:extLst>
          </p:cNvPr>
          <p:cNvSpPr>
            <a:spLocks noGrp="1"/>
          </p:cNvSpPr>
          <p:nvPr>
            <p:ph type="dt" sz="quarter" idx="10"/>
          </p:nvPr>
        </p:nvSpPr>
        <p:spPr/>
        <p:txBody>
          <a:bodyPr/>
          <a:lstStyle/>
          <a:p>
            <a:pPr>
              <a:defRPr/>
            </a:pPr>
            <a:fld id="{0462D736-C21C-4712-BE68-1BFE8941A15F}"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CBC5B8B6-2626-31AB-1863-0A9EF020DE74}"/>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4F213FB1-EA5F-CE45-15CA-838FF9095887}"/>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054CA38D-967D-4C23-99B0-B1F75DEA0450}" type="slidenum">
              <a:rPr lang="he-IL" altLang="he-IL" sz="1400" smtClean="0">
                <a:latin typeface="Arial" panose="020B0604020202020204" pitchFamily="34" charset="0"/>
              </a:rPr>
              <a:pPr rtl="0">
                <a:spcBef>
                  <a:spcPct val="0"/>
                </a:spcBef>
                <a:buClrTx/>
                <a:buSzTx/>
                <a:buFontTx/>
                <a:buNone/>
                <a:defRPr/>
              </a:pPr>
              <a:t>40</a:t>
            </a:fld>
            <a:endParaRPr lang="en-US" altLang="he-IL" sz="1400">
              <a:latin typeface="Arial" panose="020B0604020202020204" pitchFamily="34" charset="0"/>
            </a:endParaRPr>
          </a:p>
        </p:txBody>
      </p:sp>
      <p:sp>
        <p:nvSpPr>
          <p:cNvPr id="20482" name="Rectangle 2">
            <a:extLst>
              <a:ext uri="{FF2B5EF4-FFF2-40B4-BE49-F238E27FC236}">
                <a16:creationId xmlns:a16="http://schemas.microsoft.com/office/drawing/2014/main" id="{8E67FDAC-D378-C546-9415-5B3F0AE0068B}"/>
              </a:ext>
            </a:extLst>
          </p:cNvPr>
          <p:cNvSpPr>
            <a:spLocks noGrp="1" noChangeArrowheads="1"/>
          </p:cNvSpPr>
          <p:nvPr>
            <p:ph type="title"/>
          </p:nvPr>
        </p:nvSpPr>
        <p:spPr>
          <a:xfrm>
            <a:off x="1403350" y="260350"/>
            <a:ext cx="7200900" cy="1296988"/>
          </a:xfrm>
        </p:spPr>
        <p:txBody>
          <a:bodyPr/>
          <a:lstStyle/>
          <a:p>
            <a:pPr algn="ctr" eaLnBrk="1" hangingPunct="1">
              <a:defRPr/>
            </a:pPr>
            <a:r>
              <a:rPr lang="he-IL" sz="5400" b="1">
                <a:solidFill>
                  <a:schemeClr val="hlink"/>
                </a:solidFill>
              </a:rPr>
              <a:t>אפוטרופוס ממונה</a:t>
            </a:r>
            <a:endParaRPr lang="en-US" sz="5400" b="1">
              <a:solidFill>
                <a:schemeClr val="hlink"/>
              </a:solidFill>
            </a:endParaRPr>
          </a:p>
        </p:txBody>
      </p:sp>
      <p:sp>
        <p:nvSpPr>
          <p:cNvPr id="20483" name="Rectangle 3">
            <a:extLst>
              <a:ext uri="{FF2B5EF4-FFF2-40B4-BE49-F238E27FC236}">
                <a16:creationId xmlns:a16="http://schemas.microsoft.com/office/drawing/2014/main" id="{AA9CCD9C-CBD9-0BFF-615C-747DA74661AB}"/>
              </a:ext>
            </a:extLst>
          </p:cNvPr>
          <p:cNvSpPr>
            <a:spLocks noGrp="1" noChangeArrowheads="1"/>
          </p:cNvSpPr>
          <p:nvPr>
            <p:ph type="body" idx="1"/>
          </p:nvPr>
        </p:nvSpPr>
        <p:spPr/>
        <p:txBody>
          <a:bodyPr/>
          <a:lstStyle/>
          <a:p>
            <a:pPr eaLnBrk="1" hangingPunct="1">
              <a:lnSpc>
                <a:spcPct val="80000"/>
              </a:lnSpc>
              <a:defRPr/>
            </a:pPr>
            <a:endParaRPr lang="he-IL" sz="2400" dirty="0"/>
          </a:p>
          <a:p>
            <a:pPr eaLnBrk="1" hangingPunct="1">
              <a:lnSpc>
                <a:spcPct val="80000"/>
              </a:lnSpc>
              <a:defRPr/>
            </a:pPr>
            <a:r>
              <a:rPr lang="he-IL" sz="2400" b="1" dirty="0"/>
              <a:t>אפוטרופוס לרכוש בלבד</a:t>
            </a:r>
          </a:p>
          <a:p>
            <a:pPr eaLnBrk="1" hangingPunct="1">
              <a:lnSpc>
                <a:spcPct val="80000"/>
              </a:lnSpc>
              <a:defRPr/>
            </a:pPr>
            <a:r>
              <a:rPr lang="he-IL" sz="2400" b="1" dirty="0"/>
              <a:t>אפוטרופוס לגוף בלבד</a:t>
            </a:r>
          </a:p>
          <a:p>
            <a:pPr eaLnBrk="1" hangingPunct="1">
              <a:lnSpc>
                <a:spcPct val="80000"/>
              </a:lnSpc>
              <a:defRPr/>
            </a:pPr>
            <a:r>
              <a:rPr lang="he-IL" sz="2400" b="1" dirty="0"/>
              <a:t>אפוטרופוס לרכוש ולגוף</a:t>
            </a:r>
            <a:endParaRPr lang="en-US" sz="2400" b="1" dirty="0"/>
          </a:p>
          <a:p>
            <a:pPr eaLnBrk="1" hangingPunct="1">
              <a:lnSpc>
                <a:spcPct val="80000"/>
              </a:lnSpc>
              <a:defRPr/>
            </a:pPr>
            <a:r>
              <a:rPr lang="he-IL" sz="2400" b="1" dirty="0"/>
              <a:t>אפוטרופוס לדין</a:t>
            </a:r>
          </a:p>
          <a:p>
            <a:pPr eaLnBrk="1" hangingPunct="1">
              <a:lnSpc>
                <a:spcPct val="80000"/>
              </a:lnSpc>
              <a:defRPr/>
            </a:pPr>
            <a:r>
              <a:rPr lang="he-IL" sz="2400" b="1" dirty="0"/>
              <a:t>אפוטרופוס לצורך קבלת </a:t>
            </a:r>
            <a:r>
              <a:rPr lang="he-IL" sz="2400" b="1" dirty="0" err="1"/>
              <a:t>קיצבת</a:t>
            </a:r>
            <a:r>
              <a:rPr lang="he-IL" sz="2400" b="1" dirty="0"/>
              <a:t> </a:t>
            </a:r>
            <a:r>
              <a:rPr lang="he-IL" sz="2400" b="1" dirty="0" err="1"/>
              <a:t>מל"ל</a:t>
            </a:r>
            <a:r>
              <a:rPr lang="he-IL" sz="2400" b="1" dirty="0"/>
              <a:t> בלבד </a:t>
            </a:r>
            <a:r>
              <a:rPr lang="he-IL" sz="1800" b="1" dirty="0"/>
              <a:t>[</a:t>
            </a:r>
            <a:r>
              <a:rPr lang="he-IL" sz="2000" b="1" dirty="0"/>
              <a:t>חוק ביטוח לאומי]</a:t>
            </a:r>
          </a:p>
          <a:p>
            <a:pPr eaLnBrk="1" hangingPunct="1">
              <a:lnSpc>
                <a:spcPct val="80000"/>
              </a:lnSpc>
              <a:defRPr/>
            </a:pPr>
            <a:r>
              <a:rPr lang="he-IL" sz="2400" b="1" dirty="0"/>
              <a:t>אפוטרופוס לצורך קבלת טיפול רפואי </a:t>
            </a:r>
            <a:r>
              <a:rPr lang="he-IL" sz="2000" b="1" dirty="0"/>
              <a:t>[חוק זכויות החולה]</a:t>
            </a:r>
          </a:p>
          <a:p>
            <a:pPr eaLnBrk="1" hangingPunct="1">
              <a:lnSpc>
                <a:spcPct val="80000"/>
              </a:lnSpc>
              <a:defRPr/>
            </a:pPr>
            <a:endParaRPr lang="he-IL" sz="2000" b="1" dirty="0"/>
          </a:p>
          <a:p>
            <a:pPr eaLnBrk="1" hangingPunct="1">
              <a:lnSpc>
                <a:spcPct val="80000"/>
              </a:lnSpc>
              <a:defRPr/>
            </a:pPr>
            <a:r>
              <a:rPr lang="he-IL" sz="2400" b="1" dirty="0"/>
              <a:t>אפוטרופוס זמני - </a:t>
            </a:r>
            <a:r>
              <a:rPr lang="he-IL" sz="2400" b="1" dirty="0">
                <a:solidFill>
                  <a:schemeClr val="hlink"/>
                </a:solidFill>
              </a:rPr>
              <a:t>לתקופה קצובה מראש</a:t>
            </a:r>
          </a:p>
          <a:p>
            <a:pPr eaLnBrk="1" hangingPunct="1">
              <a:lnSpc>
                <a:spcPct val="80000"/>
              </a:lnSpc>
              <a:defRPr/>
            </a:pPr>
            <a:r>
              <a:rPr lang="he-IL" sz="2400" b="1" dirty="0"/>
              <a:t>אפוטרופוס קבוע **</a:t>
            </a:r>
          </a:p>
          <a:p>
            <a:pPr eaLnBrk="1" hangingPunct="1">
              <a:lnSpc>
                <a:spcPct val="80000"/>
              </a:lnSpc>
              <a:defRPr/>
            </a:pPr>
            <a:endParaRPr lang="en-US" sz="2400" b="1"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a:extLst>
              <a:ext uri="{FF2B5EF4-FFF2-40B4-BE49-F238E27FC236}">
                <a16:creationId xmlns:a16="http://schemas.microsoft.com/office/drawing/2014/main" id="{A522650C-A3A5-A4AE-3E23-242724DA6967}"/>
              </a:ext>
            </a:extLst>
          </p:cNvPr>
          <p:cNvSpPr>
            <a:spLocks noGrp="1"/>
          </p:cNvSpPr>
          <p:nvPr>
            <p:ph type="dt" sz="quarter" idx="10"/>
          </p:nvPr>
        </p:nvSpPr>
        <p:spPr/>
        <p:txBody>
          <a:bodyPr/>
          <a:lstStyle/>
          <a:p>
            <a:pPr>
              <a:defRPr/>
            </a:pPr>
            <a:fld id="{351DA4E0-7416-4F11-BDD4-35353C38F5DA}"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3F14F2E9-F249-1797-4840-2ABA80E3FBE7}"/>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458139EE-7DDB-23BF-105F-AA92C0BA9080}"/>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0B9DCD09-CE23-4135-BD77-55458077A329}" type="slidenum">
              <a:rPr lang="he-IL" altLang="he-IL" sz="1400" smtClean="0">
                <a:latin typeface="Arial" panose="020B0604020202020204" pitchFamily="34" charset="0"/>
              </a:rPr>
              <a:pPr rtl="0">
                <a:spcBef>
                  <a:spcPct val="0"/>
                </a:spcBef>
                <a:buClrTx/>
                <a:buSzTx/>
                <a:buFontTx/>
                <a:buNone/>
                <a:defRPr/>
              </a:pPr>
              <a:t>41</a:t>
            </a:fld>
            <a:endParaRPr lang="en-US" altLang="he-IL" sz="1400">
              <a:latin typeface="Arial" panose="020B0604020202020204" pitchFamily="34" charset="0"/>
            </a:endParaRPr>
          </a:p>
        </p:txBody>
      </p:sp>
      <p:sp>
        <p:nvSpPr>
          <p:cNvPr id="21506" name="Rectangle 2">
            <a:extLst>
              <a:ext uri="{FF2B5EF4-FFF2-40B4-BE49-F238E27FC236}">
                <a16:creationId xmlns:a16="http://schemas.microsoft.com/office/drawing/2014/main" id="{7983F051-ED52-530F-D511-0F107E6D1CE3}"/>
              </a:ext>
            </a:extLst>
          </p:cNvPr>
          <p:cNvSpPr>
            <a:spLocks noGrp="1" noChangeArrowheads="1"/>
          </p:cNvSpPr>
          <p:nvPr>
            <p:ph type="title"/>
          </p:nvPr>
        </p:nvSpPr>
        <p:spPr>
          <a:xfrm>
            <a:off x="755650" y="260350"/>
            <a:ext cx="7345363" cy="1223963"/>
          </a:xfrm>
        </p:spPr>
        <p:txBody>
          <a:bodyPr/>
          <a:lstStyle/>
          <a:p>
            <a:pPr algn="ctr" eaLnBrk="1" hangingPunct="1">
              <a:defRPr/>
            </a:pPr>
            <a:r>
              <a:rPr lang="he-IL" b="1">
                <a:solidFill>
                  <a:schemeClr val="hlink"/>
                </a:solidFill>
              </a:rPr>
              <a:t>ביטול או פקיעת צו אפוטרופסות</a:t>
            </a:r>
            <a:endParaRPr lang="en-US" b="1">
              <a:solidFill>
                <a:schemeClr val="hlink"/>
              </a:solidFill>
            </a:endParaRPr>
          </a:p>
        </p:txBody>
      </p:sp>
      <p:sp>
        <p:nvSpPr>
          <p:cNvPr id="21507" name="Rectangle 3">
            <a:extLst>
              <a:ext uri="{FF2B5EF4-FFF2-40B4-BE49-F238E27FC236}">
                <a16:creationId xmlns:a16="http://schemas.microsoft.com/office/drawing/2014/main" id="{3F032460-E645-7149-7BF9-642E0FA1051B}"/>
              </a:ext>
            </a:extLst>
          </p:cNvPr>
          <p:cNvSpPr>
            <a:spLocks noGrp="1" noChangeArrowheads="1"/>
          </p:cNvSpPr>
          <p:nvPr>
            <p:ph type="body" idx="1"/>
          </p:nvPr>
        </p:nvSpPr>
        <p:spPr/>
        <p:txBody>
          <a:bodyPr/>
          <a:lstStyle/>
          <a:p>
            <a:pPr eaLnBrk="1" hangingPunct="1">
              <a:defRPr/>
            </a:pPr>
            <a:r>
              <a:rPr lang="he-IL"/>
              <a:t>ביטול על פי החלטת בית משפט לעניני משפחה **</a:t>
            </a:r>
          </a:p>
          <a:p>
            <a:pPr eaLnBrk="1" hangingPunct="1">
              <a:defRPr/>
            </a:pPr>
            <a:r>
              <a:rPr lang="he-IL"/>
              <a:t>ביטול בתום תקופת המינוי***</a:t>
            </a:r>
          </a:p>
          <a:p>
            <a:pPr eaLnBrk="1" hangingPunct="1">
              <a:defRPr/>
            </a:pPr>
            <a:r>
              <a:rPr lang="he-IL"/>
              <a:t>ביטול עקב פטירת האפוטרופוס</a:t>
            </a:r>
          </a:p>
          <a:p>
            <a:pPr eaLnBrk="1" hangingPunct="1">
              <a:defRPr/>
            </a:pPr>
            <a:r>
              <a:rPr lang="he-IL"/>
              <a:t>ביטול עקב פטירת החוסה</a:t>
            </a:r>
          </a:p>
          <a:p>
            <a:pPr eaLnBrk="1" hangingPunct="1">
              <a:defRPr/>
            </a:pPr>
            <a:r>
              <a:rPr lang="he-IL"/>
              <a:t>ביטול עקב העדר תיפקוד של הממונה</a:t>
            </a:r>
            <a:endParaRPr lang="en-US"/>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a:extLst>
              <a:ext uri="{FF2B5EF4-FFF2-40B4-BE49-F238E27FC236}">
                <a16:creationId xmlns:a16="http://schemas.microsoft.com/office/drawing/2014/main" id="{43432C2C-C7A7-A89B-A6DC-2396A9ADE87B}"/>
              </a:ext>
            </a:extLst>
          </p:cNvPr>
          <p:cNvSpPr>
            <a:spLocks noGrp="1"/>
          </p:cNvSpPr>
          <p:nvPr>
            <p:ph type="dt" sz="quarter" idx="10"/>
          </p:nvPr>
        </p:nvSpPr>
        <p:spPr/>
        <p:txBody>
          <a:bodyPr/>
          <a:lstStyle/>
          <a:p>
            <a:pPr>
              <a:defRPr/>
            </a:pPr>
            <a:fld id="{D3A73037-2883-4C2A-AE8D-51B62E699B24}"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C34B4A92-DCC6-FB71-CD11-468EE0F4962C}"/>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B6F31F1B-12A5-F66C-B984-406A0E5FAC09}"/>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141607BF-72BD-4153-A796-11D8E3818E91}" type="slidenum">
              <a:rPr lang="he-IL" altLang="he-IL" sz="1400" smtClean="0">
                <a:latin typeface="Arial" panose="020B0604020202020204" pitchFamily="34" charset="0"/>
              </a:rPr>
              <a:pPr rtl="0">
                <a:spcBef>
                  <a:spcPct val="0"/>
                </a:spcBef>
                <a:buClrTx/>
                <a:buSzTx/>
                <a:buFontTx/>
                <a:buNone/>
                <a:defRPr/>
              </a:pPr>
              <a:t>42</a:t>
            </a:fld>
            <a:endParaRPr lang="en-US" altLang="he-IL" sz="1400">
              <a:latin typeface="Arial" panose="020B0604020202020204" pitchFamily="34" charset="0"/>
            </a:endParaRPr>
          </a:p>
        </p:txBody>
      </p:sp>
      <p:sp>
        <p:nvSpPr>
          <p:cNvPr id="22530" name="Rectangle 2">
            <a:extLst>
              <a:ext uri="{FF2B5EF4-FFF2-40B4-BE49-F238E27FC236}">
                <a16:creationId xmlns:a16="http://schemas.microsoft.com/office/drawing/2014/main" id="{EFE6503E-93EB-C217-DFBC-266AEAADDC33}"/>
              </a:ext>
            </a:extLst>
          </p:cNvPr>
          <p:cNvSpPr>
            <a:spLocks noGrp="1" noChangeArrowheads="1"/>
          </p:cNvSpPr>
          <p:nvPr>
            <p:ph type="title"/>
          </p:nvPr>
        </p:nvSpPr>
        <p:spPr>
          <a:xfrm>
            <a:off x="755650" y="476250"/>
            <a:ext cx="6870700" cy="1600200"/>
          </a:xfrm>
        </p:spPr>
        <p:txBody>
          <a:bodyPr/>
          <a:lstStyle/>
          <a:p>
            <a:pPr algn="ctr" eaLnBrk="1" hangingPunct="1">
              <a:defRPr/>
            </a:pPr>
            <a:r>
              <a:rPr lang="he-IL" b="1">
                <a:solidFill>
                  <a:schemeClr val="hlink"/>
                </a:solidFill>
              </a:rPr>
              <a:t>ביטול על פי החלטת בית משפט לעניני משפחה**</a:t>
            </a:r>
            <a:endParaRPr lang="en-US" b="1">
              <a:solidFill>
                <a:schemeClr val="hlink"/>
              </a:solidFill>
            </a:endParaRPr>
          </a:p>
        </p:txBody>
      </p:sp>
      <p:sp>
        <p:nvSpPr>
          <p:cNvPr id="22531" name="Rectangle 3">
            <a:extLst>
              <a:ext uri="{FF2B5EF4-FFF2-40B4-BE49-F238E27FC236}">
                <a16:creationId xmlns:a16="http://schemas.microsoft.com/office/drawing/2014/main" id="{42050D97-CCF5-A45B-1E7E-2B0CD31E8012}"/>
              </a:ext>
            </a:extLst>
          </p:cNvPr>
          <p:cNvSpPr>
            <a:spLocks noGrp="1" noChangeArrowheads="1"/>
          </p:cNvSpPr>
          <p:nvPr>
            <p:ph type="body" idx="1"/>
          </p:nvPr>
        </p:nvSpPr>
        <p:spPr>
          <a:xfrm>
            <a:off x="179388" y="2133600"/>
            <a:ext cx="7840662" cy="3368675"/>
          </a:xfrm>
        </p:spPr>
        <p:txBody>
          <a:bodyPr/>
          <a:lstStyle/>
          <a:p>
            <a:pPr eaLnBrk="1" hangingPunct="1">
              <a:defRPr/>
            </a:pPr>
            <a:endParaRPr lang="he-IL"/>
          </a:p>
          <a:p>
            <a:pPr eaLnBrk="1" hangingPunct="1">
              <a:defRPr/>
            </a:pPr>
            <a:r>
              <a:rPr lang="he-IL"/>
              <a:t>לבקשת לשכת הרווחה/פקיד/ת סעד </a:t>
            </a:r>
          </a:p>
          <a:p>
            <a:pPr eaLnBrk="1" hangingPunct="1">
              <a:defRPr/>
            </a:pPr>
            <a:r>
              <a:rPr lang="he-IL"/>
              <a:t>לבקשת משפחת החוסה</a:t>
            </a:r>
          </a:p>
          <a:p>
            <a:pPr eaLnBrk="1" hangingPunct="1">
              <a:defRPr/>
            </a:pPr>
            <a:r>
              <a:rPr lang="he-IL"/>
              <a:t>לבקשת החוסה</a:t>
            </a:r>
          </a:p>
          <a:p>
            <a:pPr eaLnBrk="1" hangingPunct="1">
              <a:defRPr/>
            </a:pPr>
            <a:r>
              <a:rPr lang="he-IL"/>
              <a:t>לבקשת צד מעונין /"ידיד קרוב"</a:t>
            </a:r>
            <a:endParaRPr 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a:extLst>
              <a:ext uri="{FF2B5EF4-FFF2-40B4-BE49-F238E27FC236}">
                <a16:creationId xmlns:a16="http://schemas.microsoft.com/office/drawing/2014/main" id="{FDE0A850-F7FE-E236-5C22-0C942892E811}"/>
              </a:ext>
            </a:extLst>
          </p:cNvPr>
          <p:cNvSpPr>
            <a:spLocks noGrp="1"/>
          </p:cNvSpPr>
          <p:nvPr>
            <p:ph type="dt" sz="quarter" idx="10"/>
          </p:nvPr>
        </p:nvSpPr>
        <p:spPr/>
        <p:txBody>
          <a:bodyPr/>
          <a:lstStyle/>
          <a:p>
            <a:pPr>
              <a:defRPr/>
            </a:pPr>
            <a:fld id="{B0A5C919-109F-44AF-93B2-01E56D949AEE}"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384FCEDA-1BE1-E8F6-A706-26DD63C5ED5D}"/>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C5F33061-3229-53E1-E4E0-465A4E10A1E3}"/>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D074719F-EB29-421A-B967-07092089D3C3}" type="slidenum">
              <a:rPr lang="he-IL" altLang="he-IL" sz="1400" smtClean="0">
                <a:latin typeface="Arial" panose="020B0604020202020204" pitchFamily="34" charset="0"/>
              </a:rPr>
              <a:pPr rtl="0">
                <a:spcBef>
                  <a:spcPct val="0"/>
                </a:spcBef>
                <a:buClrTx/>
                <a:buSzTx/>
                <a:buFontTx/>
                <a:buNone/>
                <a:defRPr/>
              </a:pPr>
              <a:t>43</a:t>
            </a:fld>
            <a:endParaRPr lang="en-US" altLang="he-IL" sz="1400">
              <a:latin typeface="Arial" panose="020B0604020202020204" pitchFamily="34" charset="0"/>
            </a:endParaRPr>
          </a:p>
        </p:txBody>
      </p:sp>
      <p:sp>
        <p:nvSpPr>
          <p:cNvPr id="23554" name="Rectangle 2">
            <a:extLst>
              <a:ext uri="{FF2B5EF4-FFF2-40B4-BE49-F238E27FC236}">
                <a16:creationId xmlns:a16="http://schemas.microsoft.com/office/drawing/2014/main" id="{52FDF968-EB27-00E0-D022-CDF53D16C7C0}"/>
              </a:ext>
            </a:extLst>
          </p:cNvPr>
          <p:cNvSpPr>
            <a:spLocks noGrp="1" noChangeArrowheads="1"/>
          </p:cNvSpPr>
          <p:nvPr>
            <p:ph type="title"/>
          </p:nvPr>
        </p:nvSpPr>
        <p:spPr>
          <a:xfrm>
            <a:off x="900113" y="404813"/>
            <a:ext cx="6870700" cy="1600200"/>
          </a:xfrm>
        </p:spPr>
        <p:txBody>
          <a:bodyPr/>
          <a:lstStyle/>
          <a:p>
            <a:pPr algn="ctr" eaLnBrk="1" hangingPunct="1">
              <a:defRPr/>
            </a:pPr>
            <a:r>
              <a:rPr lang="he-IL" sz="4000" b="1">
                <a:solidFill>
                  <a:schemeClr val="hlink"/>
                </a:solidFill>
              </a:rPr>
              <a:t>ביטול בתום תקופת המינוי (1)***</a:t>
            </a:r>
            <a:br>
              <a:rPr lang="he-IL" sz="4000">
                <a:solidFill>
                  <a:schemeClr val="hlink"/>
                </a:solidFill>
              </a:rPr>
            </a:br>
            <a:endParaRPr lang="en-US" sz="4000">
              <a:solidFill>
                <a:schemeClr val="hlink"/>
              </a:solidFill>
            </a:endParaRPr>
          </a:p>
        </p:txBody>
      </p:sp>
      <p:sp>
        <p:nvSpPr>
          <p:cNvPr id="23555" name="Rectangle 3">
            <a:extLst>
              <a:ext uri="{FF2B5EF4-FFF2-40B4-BE49-F238E27FC236}">
                <a16:creationId xmlns:a16="http://schemas.microsoft.com/office/drawing/2014/main" id="{D78E6026-3262-8540-F2DE-462DD8FA3A9F}"/>
              </a:ext>
            </a:extLst>
          </p:cNvPr>
          <p:cNvSpPr>
            <a:spLocks noGrp="1" noChangeArrowheads="1"/>
          </p:cNvSpPr>
          <p:nvPr>
            <p:ph type="body" idx="1"/>
          </p:nvPr>
        </p:nvSpPr>
        <p:spPr/>
        <p:txBody>
          <a:bodyPr/>
          <a:lstStyle/>
          <a:p>
            <a:pPr eaLnBrk="1" hangingPunct="1">
              <a:lnSpc>
                <a:spcPct val="80000"/>
              </a:lnSpc>
              <a:defRPr/>
            </a:pPr>
            <a:endParaRPr lang="he-IL" sz="2800" b="1"/>
          </a:p>
          <a:p>
            <a:pPr eaLnBrk="1" hangingPunct="1">
              <a:lnSpc>
                <a:spcPct val="80000"/>
              </a:lnSpc>
              <a:defRPr/>
            </a:pPr>
            <a:r>
              <a:rPr lang="he-IL" sz="2800" b="1"/>
              <a:t>מינוי אפוטרופוס לביצוע פעולות: </a:t>
            </a:r>
          </a:p>
          <a:p>
            <a:pPr eaLnBrk="1" hangingPunct="1">
              <a:lnSpc>
                <a:spcPct val="80000"/>
              </a:lnSpc>
              <a:defRPr/>
            </a:pPr>
            <a:r>
              <a:rPr lang="he-IL" sz="2800" b="1"/>
              <a:t>כספית</a:t>
            </a:r>
          </a:p>
          <a:p>
            <a:pPr eaLnBrk="1" hangingPunct="1">
              <a:lnSpc>
                <a:spcPct val="80000"/>
              </a:lnSpc>
              <a:defRPr/>
            </a:pPr>
            <a:r>
              <a:rPr lang="he-IL" sz="2800" b="1"/>
              <a:t>רפואית***</a:t>
            </a:r>
          </a:p>
          <a:p>
            <a:pPr eaLnBrk="1" hangingPunct="1">
              <a:lnSpc>
                <a:spcPct val="80000"/>
              </a:lnSpc>
              <a:defRPr/>
            </a:pPr>
            <a:r>
              <a:rPr lang="he-IL" sz="2800" b="1"/>
              <a:t>רכושית</a:t>
            </a:r>
          </a:p>
          <a:p>
            <a:pPr eaLnBrk="1" hangingPunct="1">
              <a:lnSpc>
                <a:spcPct val="80000"/>
              </a:lnSpc>
              <a:defRPr/>
            </a:pPr>
            <a:r>
              <a:rPr lang="he-IL" sz="2800" b="1"/>
              <a:t>משפטית</a:t>
            </a:r>
          </a:p>
          <a:p>
            <a:pPr eaLnBrk="1" hangingPunct="1">
              <a:lnSpc>
                <a:spcPct val="80000"/>
              </a:lnSpc>
              <a:defRPr/>
            </a:pPr>
            <a:r>
              <a:rPr lang="he-IL" sz="2800" b="1"/>
              <a:t>צו האפוטרופוס פוקע עם השגת המטרה</a:t>
            </a:r>
          </a:p>
          <a:p>
            <a:pPr eaLnBrk="1" hangingPunct="1">
              <a:lnSpc>
                <a:spcPct val="80000"/>
              </a:lnSpc>
              <a:defRPr/>
            </a:pPr>
            <a:r>
              <a:rPr lang="he-IL" sz="1800" b="1"/>
              <a:t>***חוק החולה הנוטה למות</a:t>
            </a:r>
          </a:p>
          <a:p>
            <a:pPr eaLnBrk="1" hangingPunct="1">
              <a:lnSpc>
                <a:spcPct val="80000"/>
              </a:lnSpc>
              <a:defRPr/>
            </a:pPr>
            <a:r>
              <a:rPr lang="he-IL" sz="1800" b="1"/>
              <a:t>***חוק זכויות החולה</a:t>
            </a:r>
          </a:p>
          <a:p>
            <a:pPr eaLnBrk="1" hangingPunct="1">
              <a:lnSpc>
                <a:spcPct val="80000"/>
              </a:lnSpc>
              <a:defRPr/>
            </a:pPr>
            <a:endParaRPr lang="en-US" sz="1600" b="1"/>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a:extLst>
              <a:ext uri="{FF2B5EF4-FFF2-40B4-BE49-F238E27FC236}">
                <a16:creationId xmlns:a16="http://schemas.microsoft.com/office/drawing/2014/main" id="{C444B248-77E5-5C2E-F1F8-3797D48DD7AB}"/>
              </a:ext>
            </a:extLst>
          </p:cNvPr>
          <p:cNvSpPr>
            <a:spLocks noGrp="1"/>
          </p:cNvSpPr>
          <p:nvPr>
            <p:ph type="dt" sz="quarter" idx="10"/>
          </p:nvPr>
        </p:nvSpPr>
        <p:spPr/>
        <p:txBody>
          <a:bodyPr/>
          <a:lstStyle/>
          <a:p>
            <a:pPr>
              <a:defRPr/>
            </a:pPr>
            <a:fld id="{8639CA9D-6E3B-44FB-A126-A2B3F74D8AAB}"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AFE44157-E15C-31AA-4E53-53BFCE9AA906}"/>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107D1BD3-8FFB-E7C6-E429-AF2FC17B0C6B}"/>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45CFD9A0-AFD7-418A-AF15-94EBE585F213}" type="slidenum">
              <a:rPr lang="he-IL" altLang="he-IL" sz="1400" smtClean="0">
                <a:latin typeface="Arial" panose="020B0604020202020204" pitchFamily="34" charset="0"/>
              </a:rPr>
              <a:pPr rtl="0">
                <a:spcBef>
                  <a:spcPct val="0"/>
                </a:spcBef>
                <a:buClrTx/>
                <a:buSzTx/>
                <a:buFontTx/>
                <a:buNone/>
                <a:defRPr/>
              </a:pPr>
              <a:t>44</a:t>
            </a:fld>
            <a:endParaRPr lang="en-US" altLang="he-IL" sz="1400">
              <a:latin typeface="Arial" panose="020B0604020202020204" pitchFamily="34" charset="0"/>
            </a:endParaRPr>
          </a:p>
        </p:txBody>
      </p:sp>
      <p:sp>
        <p:nvSpPr>
          <p:cNvPr id="24578" name="Rectangle 2">
            <a:extLst>
              <a:ext uri="{FF2B5EF4-FFF2-40B4-BE49-F238E27FC236}">
                <a16:creationId xmlns:a16="http://schemas.microsoft.com/office/drawing/2014/main" id="{9D2929C5-75BF-FA36-CA5B-179743C2D797}"/>
              </a:ext>
            </a:extLst>
          </p:cNvPr>
          <p:cNvSpPr>
            <a:spLocks noGrp="1" noChangeArrowheads="1"/>
          </p:cNvSpPr>
          <p:nvPr>
            <p:ph type="title"/>
          </p:nvPr>
        </p:nvSpPr>
        <p:spPr>
          <a:xfrm>
            <a:off x="1258888" y="549275"/>
            <a:ext cx="6870700" cy="1600200"/>
          </a:xfrm>
        </p:spPr>
        <p:txBody>
          <a:bodyPr/>
          <a:lstStyle/>
          <a:p>
            <a:pPr algn="ctr" eaLnBrk="1" hangingPunct="1">
              <a:defRPr/>
            </a:pPr>
            <a:r>
              <a:rPr lang="he-IL" sz="4000" b="1">
                <a:solidFill>
                  <a:schemeClr val="hlink"/>
                </a:solidFill>
              </a:rPr>
              <a:t>ביטול בתום תקופת המינוי (2)***</a:t>
            </a:r>
            <a:br>
              <a:rPr lang="he-IL" sz="4000"/>
            </a:br>
            <a:endParaRPr lang="en-US" sz="4000"/>
          </a:p>
        </p:txBody>
      </p:sp>
      <p:sp>
        <p:nvSpPr>
          <p:cNvPr id="24579" name="Rectangle 3">
            <a:extLst>
              <a:ext uri="{FF2B5EF4-FFF2-40B4-BE49-F238E27FC236}">
                <a16:creationId xmlns:a16="http://schemas.microsoft.com/office/drawing/2014/main" id="{268A79E0-9E41-C9FC-5AE0-E3D66B210CA0}"/>
              </a:ext>
            </a:extLst>
          </p:cNvPr>
          <p:cNvSpPr>
            <a:spLocks noGrp="1" noChangeArrowheads="1"/>
          </p:cNvSpPr>
          <p:nvPr>
            <p:ph type="body" idx="1"/>
          </p:nvPr>
        </p:nvSpPr>
        <p:spPr/>
        <p:txBody>
          <a:bodyPr/>
          <a:lstStyle/>
          <a:p>
            <a:pPr eaLnBrk="1" hangingPunct="1">
              <a:defRPr/>
            </a:pPr>
            <a:endParaRPr lang="he-IL" b="1"/>
          </a:p>
          <a:p>
            <a:pPr eaLnBrk="1" hangingPunct="1">
              <a:defRPr/>
            </a:pPr>
            <a:r>
              <a:rPr lang="he-IL" b="1"/>
              <a:t>מינוי אפוטרופוס לתקופה קצובה.</a:t>
            </a:r>
          </a:p>
          <a:p>
            <a:pPr eaLnBrk="1" hangingPunct="1">
              <a:defRPr/>
            </a:pPr>
            <a:r>
              <a:rPr lang="he-IL"/>
              <a:t>פקיעת צו המינוי בתום התקופה, [ניתן לבקש הארכה לפי הצורך]</a:t>
            </a:r>
          </a:p>
          <a:p>
            <a:pPr eaLnBrk="1" hangingPunct="1">
              <a:defRPr/>
            </a:pPr>
            <a:r>
              <a:rPr lang="he-IL"/>
              <a:t>פקיעת צו המינוי עם השגת המטרה</a:t>
            </a:r>
          </a:p>
          <a:p>
            <a:pPr eaLnBrk="1" hangingPunct="1">
              <a:defRPr/>
            </a:pPr>
            <a:endParaRPr lang="en-US"/>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ציין מיקום של תאריך 3">
            <a:extLst>
              <a:ext uri="{FF2B5EF4-FFF2-40B4-BE49-F238E27FC236}">
                <a16:creationId xmlns:a16="http://schemas.microsoft.com/office/drawing/2014/main" id="{E76FA139-3F74-2027-C21A-299035032022}"/>
              </a:ext>
            </a:extLst>
          </p:cNvPr>
          <p:cNvSpPr>
            <a:spLocks noGrp="1"/>
          </p:cNvSpPr>
          <p:nvPr>
            <p:ph type="dt" sz="quarter" idx="10"/>
          </p:nvPr>
        </p:nvSpPr>
        <p:spPr/>
        <p:txBody>
          <a:bodyPr/>
          <a:lstStyle/>
          <a:p>
            <a:pPr>
              <a:defRPr/>
            </a:pPr>
            <a:fld id="{8ED48BC2-94CB-4F93-A83C-F71494B14D61}" type="datetime8">
              <a:rPr lang="he-IL"/>
              <a:pPr>
                <a:defRPr/>
              </a:pPr>
              <a:t>11 יוני 23</a:t>
            </a:fld>
            <a:endParaRPr lang="en-US"/>
          </a:p>
        </p:txBody>
      </p:sp>
      <p:sp>
        <p:nvSpPr>
          <p:cNvPr id="7" name="מציין מיקום של כותרת תחתונה 4">
            <a:extLst>
              <a:ext uri="{FF2B5EF4-FFF2-40B4-BE49-F238E27FC236}">
                <a16:creationId xmlns:a16="http://schemas.microsoft.com/office/drawing/2014/main" id="{602BC998-694D-7FEA-E5D0-26B81AEA3C91}"/>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8" name="מציין מיקום של מספר שקופית 5">
            <a:extLst>
              <a:ext uri="{FF2B5EF4-FFF2-40B4-BE49-F238E27FC236}">
                <a16:creationId xmlns:a16="http://schemas.microsoft.com/office/drawing/2014/main" id="{F2DBE6F5-D7AE-5F3B-F9CB-C878CB9DF2C9}"/>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AB34424D-3620-4ECF-BFBB-C104FA8F82AE}" type="slidenum">
              <a:rPr lang="he-IL" altLang="he-IL" sz="1400" smtClean="0">
                <a:latin typeface="Arial" panose="020B0604020202020204" pitchFamily="34" charset="0"/>
              </a:rPr>
              <a:pPr rtl="0">
                <a:spcBef>
                  <a:spcPct val="0"/>
                </a:spcBef>
                <a:buClrTx/>
                <a:buSzTx/>
                <a:buFontTx/>
                <a:buNone/>
                <a:defRPr/>
              </a:pPr>
              <a:t>45</a:t>
            </a:fld>
            <a:endParaRPr lang="en-US" altLang="he-IL" sz="1400">
              <a:latin typeface="Arial" panose="020B0604020202020204" pitchFamily="34" charset="0"/>
            </a:endParaRPr>
          </a:p>
        </p:txBody>
      </p:sp>
      <p:sp>
        <p:nvSpPr>
          <p:cNvPr id="26626" name="Rectangle 2">
            <a:extLst>
              <a:ext uri="{FF2B5EF4-FFF2-40B4-BE49-F238E27FC236}">
                <a16:creationId xmlns:a16="http://schemas.microsoft.com/office/drawing/2014/main" id="{37410312-1A2A-485F-9640-8E52A9EAF18B}"/>
              </a:ext>
            </a:extLst>
          </p:cNvPr>
          <p:cNvSpPr>
            <a:spLocks noGrp="1" noChangeArrowheads="1"/>
          </p:cNvSpPr>
          <p:nvPr>
            <p:ph type="title"/>
          </p:nvPr>
        </p:nvSpPr>
        <p:spPr>
          <a:xfrm>
            <a:off x="1692275" y="188913"/>
            <a:ext cx="6696075" cy="1008062"/>
          </a:xfrm>
        </p:spPr>
        <p:txBody>
          <a:bodyPr/>
          <a:lstStyle/>
          <a:p>
            <a:pPr algn="ctr" eaLnBrk="1" hangingPunct="1">
              <a:defRPr/>
            </a:pPr>
            <a:r>
              <a:rPr lang="he-IL" b="1" dirty="0">
                <a:solidFill>
                  <a:schemeClr val="hlink"/>
                </a:solidFill>
              </a:rPr>
              <a:t>בקשה למינוי  אפוטרופוס</a:t>
            </a:r>
            <a:endParaRPr lang="en-US" b="1" dirty="0">
              <a:solidFill>
                <a:schemeClr val="hlink"/>
              </a:solidFill>
            </a:endParaRPr>
          </a:p>
        </p:txBody>
      </p:sp>
      <p:sp>
        <p:nvSpPr>
          <p:cNvPr id="26627" name="Rectangle 3">
            <a:extLst>
              <a:ext uri="{FF2B5EF4-FFF2-40B4-BE49-F238E27FC236}">
                <a16:creationId xmlns:a16="http://schemas.microsoft.com/office/drawing/2014/main" id="{06127BA8-52F6-6559-48CF-7777A8371ACD}"/>
              </a:ext>
            </a:extLst>
          </p:cNvPr>
          <p:cNvSpPr>
            <a:spLocks noGrp="1" noChangeArrowheads="1"/>
          </p:cNvSpPr>
          <p:nvPr>
            <p:ph type="body" idx="1"/>
          </p:nvPr>
        </p:nvSpPr>
        <p:spPr>
          <a:xfrm>
            <a:off x="1042988" y="1844675"/>
            <a:ext cx="7705725" cy="4105275"/>
          </a:xfrm>
        </p:spPr>
        <p:txBody>
          <a:bodyPr/>
          <a:lstStyle/>
          <a:p>
            <a:pPr eaLnBrk="1" hangingPunct="1">
              <a:lnSpc>
                <a:spcPct val="90000"/>
              </a:lnSpc>
              <a:defRPr/>
            </a:pPr>
            <a:r>
              <a:rPr lang="he-IL" b="1">
                <a:solidFill>
                  <a:srgbClr val="000099"/>
                </a:solidFill>
              </a:rPr>
              <a:t>הסמכות  המקומית</a:t>
            </a:r>
            <a:r>
              <a:rPr lang="he-IL"/>
              <a:t> - בית משפט לעניני משפחה באזור מגורי החוסה </a:t>
            </a:r>
            <a:r>
              <a:rPr lang="he-IL" sz="2400"/>
              <a:t>[לא מגורי הממונה]</a:t>
            </a:r>
            <a:endParaRPr lang="he-IL"/>
          </a:p>
          <a:p>
            <a:pPr eaLnBrk="1" hangingPunct="1">
              <a:lnSpc>
                <a:spcPct val="90000"/>
              </a:lnSpc>
              <a:defRPr/>
            </a:pPr>
            <a:r>
              <a:rPr lang="he-IL" b="1">
                <a:solidFill>
                  <a:srgbClr val="000099"/>
                </a:solidFill>
              </a:rPr>
              <a:t>להגיש :</a:t>
            </a:r>
            <a:r>
              <a:rPr lang="he-IL"/>
              <a:t>	</a:t>
            </a:r>
          </a:p>
          <a:p>
            <a:pPr eaLnBrk="1" hangingPunct="1">
              <a:lnSpc>
                <a:spcPct val="90000"/>
              </a:lnSpc>
              <a:defRPr/>
            </a:pPr>
            <a:r>
              <a:rPr lang="he-IL"/>
              <a:t>בקשה חתומה + יפוי כח	</a:t>
            </a:r>
          </a:p>
          <a:p>
            <a:pPr eaLnBrk="1" hangingPunct="1">
              <a:lnSpc>
                <a:spcPct val="90000"/>
              </a:lnSpc>
              <a:defRPr/>
            </a:pPr>
            <a:r>
              <a:rPr lang="he-IL"/>
              <a:t>תצהירי הסכמה של מי שמבקשים למנות ושל בני משפחה אחרים רלוונטים לעניין .</a:t>
            </a:r>
          </a:p>
          <a:p>
            <a:pPr eaLnBrk="1" hangingPunct="1">
              <a:lnSpc>
                <a:spcPct val="90000"/>
              </a:lnSpc>
              <a:defRPr/>
            </a:pPr>
            <a:r>
              <a:rPr lang="he-IL"/>
              <a:t>חוות דעת רפואית ערוכה כחוק</a:t>
            </a:r>
          </a:p>
          <a:p>
            <a:pPr eaLnBrk="1" hangingPunct="1">
              <a:lnSpc>
                <a:spcPct val="90000"/>
              </a:lnSpc>
              <a:defRPr/>
            </a:pPr>
            <a:r>
              <a:rPr lang="he-IL"/>
              <a:t>תגובת החוסה </a:t>
            </a:r>
            <a:r>
              <a:rPr lang="he-IL" sz="2400">
                <a:solidFill>
                  <a:srgbClr val="000099"/>
                </a:solidFill>
              </a:rPr>
              <a:t>[אם אפשרית]</a:t>
            </a:r>
            <a:endParaRPr lang="en-US" sz="2400">
              <a:solidFill>
                <a:srgbClr val="000099"/>
              </a:solidFill>
            </a:endParaRPr>
          </a:p>
        </p:txBody>
      </p:sp>
      <p:pic>
        <p:nvPicPr>
          <p:cNvPr id="51207" name="Picture 4" descr="j0336916">
            <a:extLst>
              <a:ext uri="{FF2B5EF4-FFF2-40B4-BE49-F238E27FC236}">
                <a16:creationId xmlns:a16="http://schemas.microsoft.com/office/drawing/2014/main" id="{D78BDFA2-6096-5C0E-9FB0-25C35643224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24400"/>
            <a:ext cx="947737"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5" descr="j0336915">
            <a:extLst>
              <a:ext uri="{FF2B5EF4-FFF2-40B4-BE49-F238E27FC236}">
                <a16:creationId xmlns:a16="http://schemas.microsoft.com/office/drawing/2014/main" id="{88BE07B2-65A0-9437-670F-50EB2D725B0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6250" y="549275"/>
            <a:ext cx="109378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12DCDD7-9F69-49F8-6C73-B1345E198297}"/>
              </a:ext>
            </a:extLst>
          </p:cNvPr>
          <p:cNvSpPr>
            <a:spLocks noGrp="1"/>
          </p:cNvSpPr>
          <p:nvPr>
            <p:ph idx="1"/>
          </p:nvPr>
        </p:nvSpPr>
        <p:spPr>
          <a:xfrm>
            <a:off x="457200" y="476250"/>
            <a:ext cx="8218488" cy="5543550"/>
          </a:xfrm>
        </p:spPr>
        <p:txBody>
          <a:bodyPr/>
          <a:lstStyle/>
          <a:p>
            <a:pPr>
              <a:defRPr/>
            </a:pPr>
            <a:r>
              <a:rPr lang="he-IL" sz="4400" b="1" dirty="0">
                <a:solidFill>
                  <a:srgbClr val="FFFF00"/>
                </a:solidFill>
                <a:effectLst/>
              </a:rPr>
              <a:t>סמכות כללית לאמצעי שמירה</a:t>
            </a:r>
            <a:endParaRPr lang="en-US" sz="4400" b="1" dirty="0">
              <a:solidFill>
                <a:srgbClr val="FFFF00"/>
              </a:solidFill>
              <a:effectLst/>
            </a:endParaRPr>
          </a:p>
          <a:p>
            <a:pPr>
              <a:defRPr/>
            </a:pPr>
            <a:r>
              <a:rPr lang="he-IL" dirty="0">
                <a:effectLst/>
              </a:rPr>
              <a:t>68.	(א)	בית המשפט רשאי, בכל עת, לבקשת היועץ המשפטי לממשלה או בא-כוחו או לבקשת צד מעוניין ואף מיזמתו הוא, לנקוט אמצעים זמניים או קבועים הנראים לו לשמירת </a:t>
            </a:r>
            <a:r>
              <a:rPr lang="he-IL" dirty="0" err="1">
                <a:effectLst/>
              </a:rPr>
              <a:t>עניניו</a:t>
            </a:r>
            <a:r>
              <a:rPr lang="he-IL" dirty="0">
                <a:effectLst/>
              </a:rPr>
              <a:t> של קטין, של פסול-דין ושל חסוי, </a:t>
            </a:r>
            <a:r>
              <a:rPr lang="he-IL" b="1" u="sng" dirty="0">
                <a:effectLst/>
              </a:rPr>
              <a:t>אם על-ידי מינוי אפוטרופוס זמני או אפוטרופוס-לדין, ואם בדרך אחרת</a:t>
            </a:r>
            <a:r>
              <a:rPr lang="he-IL" dirty="0">
                <a:effectLst/>
              </a:rPr>
              <a:t>; וכן רשאי בית המשפט לעשות, אם הקטין, פסול-הדין, או החסוי פנה אליו בעצמו.</a:t>
            </a:r>
            <a:endParaRPr lang="en-US" dirty="0">
              <a:effectLst/>
            </a:endParaRPr>
          </a:p>
          <a:p>
            <a:pPr>
              <a:defRPr/>
            </a:pPr>
            <a:r>
              <a:rPr lang="he-IL" dirty="0">
                <a:effectLst/>
              </a:rPr>
              <a:t>	.</a:t>
            </a:r>
            <a:endParaRPr lang="en-US" dirty="0">
              <a:effectLst/>
            </a:endParaRPr>
          </a:p>
          <a:p>
            <a:pPr>
              <a:defRPr/>
            </a:pPr>
            <a:endParaRPr lang="en-US" dirty="0"/>
          </a:p>
        </p:txBody>
      </p:sp>
      <p:sp>
        <p:nvSpPr>
          <p:cNvPr id="4" name="מציין מיקום של תאריך 3">
            <a:extLst>
              <a:ext uri="{FF2B5EF4-FFF2-40B4-BE49-F238E27FC236}">
                <a16:creationId xmlns:a16="http://schemas.microsoft.com/office/drawing/2014/main" id="{2FF542DD-4E71-7A13-6A63-CE3F4AE05399}"/>
              </a:ext>
            </a:extLst>
          </p:cNvPr>
          <p:cNvSpPr>
            <a:spLocks noGrp="1"/>
          </p:cNvSpPr>
          <p:nvPr>
            <p:ph type="dt" sz="quarter" idx="10"/>
          </p:nvPr>
        </p:nvSpPr>
        <p:spPr/>
        <p:txBody>
          <a:bodyPr/>
          <a:lstStyle/>
          <a:p>
            <a:pPr>
              <a:defRPr/>
            </a:pPr>
            <a:fld id="{3FA9BAC2-5A0B-447C-8218-CF6AFEAB4837}"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1DC59C45-A65F-ECD3-6F28-D4023896E348}"/>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1A1F77DA-3705-CB54-B36A-3DFE6A9006D9}"/>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503CD2D0-4BB8-497E-93D1-EB38264967DF}" type="slidenum">
              <a:rPr lang="he-IL" altLang="he-IL" sz="1400" smtClean="0">
                <a:latin typeface="Arial" panose="020B0604020202020204" pitchFamily="34" charset="0"/>
              </a:rPr>
              <a:pPr rtl="0">
                <a:spcBef>
                  <a:spcPct val="0"/>
                </a:spcBef>
                <a:buClrTx/>
                <a:buSzTx/>
                <a:buFontTx/>
                <a:buNone/>
                <a:defRPr/>
              </a:pPr>
              <a:t>46</a:t>
            </a:fld>
            <a:endParaRPr lang="en-US" altLang="he-IL" sz="1400">
              <a:latin typeface="Arial" panose="020B0604020202020204" pitchFamily="34" charset="0"/>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BEEA32-7DD5-ED1F-C0BB-B7A412442479}"/>
              </a:ext>
            </a:extLst>
          </p:cNvPr>
          <p:cNvSpPr>
            <a:spLocks noGrp="1"/>
          </p:cNvSpPr>
          <p:nvPr>
            <p:ph type="title"/>
          </p:nvPr>
        </p:nvSpPr>
        <p:spPr/>
        <p:txBody>
          <a:bodyPr/>
          <a:lstStyle/>
          <a:p>
            <a:pPr algn="ctr">
              <a:defRPr/>
            </a:pPr>
            <a:r>
              <a:rPr lang="he-IL" b="1" dirty="0">
                <a:solidFill>
                  <a:srgbClr val="FFFF00"/>
                </a:solidFill>
              </a:rPr>
              <a:t>"תומך החלטות"</a:t>
            </a:r>
            <a:br>
              <a:rPr lang="he-IL" b="1" dirty="0">
                <a:solidFill>
                  <a:srgbClr val="FFFF00"/>
                </a:solidFill>
              </a:rPr>
            </a:br>
            <a:r>
              <a:rPr lang="he-IL" b="1" dirty="0">
                <a:solidFill>
                  <a:srgbClr val="FFFF00"/>
                </a:solidFill>
              </a:rPr>
              <a:t>(חלופה לאפוטרופסות)</a:t>
            </a:r>
            <a:endParaRPr lang="en-US" b="1" dirty="0">
              <a:solidFill>
                <a:srgbClr val="FFFF00"/>
              </a:solidFill>
            </a:endParaRPr>
          </a:p>
        </p:txBody>
      </p:sp>
      <p:sp>
        <p:nvSpPr>
          <p:cNvPr id="3" name="מציין מיקום תוכן 2">
            <a:extLst>
              <a:ext uri="{FF2B5EF4-FFF2-40B4-BE49-F238E27FC236}">
                <a16:creationId xmlns:a16="http://schemas.microsoft.com/office/drawing/2014/main" id="{3FEA183B-7570-4028-BC25-DBB753F1D492}"/>
              </a:ext>
            </a:extLst>
          </p:cNvPr>
          <p:cNvSpPr>
            <a:spLocks noGrp="1"/>
          </p:cNvSpPr>
          <p:nvPr>
            <p:ph idx="1"/>
          </p:nvPr>
        </p:nvSpPr>
        <p:spPr/>
        <p:txBody>
          <a:bodyPr/>
          <a:lstStyle/>
          <a:p>
            <a:pPr>
              <a:defRPr/>
            </a:pPr>
            <a:r>
              <a:rPr lang="he-IL" dirty="0"/>
              <a:t>לא שולל מהנתמך את השליטה המלאה על אורח חייו, איכות חייו ורווחתו. מעצים אותו מעניק ביטחון מחזק עצמאות ואיננו מאיין של השליטה על חייו.</a:t>
            </a:r>
          </a:p>
          <a:p>
            <a:pPr>
              <a:defRPr/>
            </a:pPr>
            <a:r>
              <a:rPr lang="he-IL" dirty="0"/>
              <a:t>מינוי לתומך הוא לתקופה קצובה. את המינוי ניתן בכל עת לבטל על פי רצון החסוי. התומך מחויב לדווח על כך למחלקת הרווחה, ולהשתתף במפגש מקצועי אחת לחודש. </a:t>
            </a:r>
            <a:r>
              <a:rPr lang="he-IL" sz="2400" b="1" dirty="0">
                <a:solidFill>
                  <a:schemeClr val="accent2"/>
                </a:solidFill>
              </a:rPr>
              <a:t>(אפ' חי) 9 3640-01-15</a:t>
            </a:r>
          </a:p>
          <a:p>
            <a:pPr>
              <a:defRPr/>
            </a:pPr>
            <a:endParaRPr lang="en-US" dirty="0"/>
          </a:p>
        </p:txBody>
      </p:sp>
      <p:sp>
        <p:nvSpPr>
          <p:cNvPr id="4" name="מציין מיקום של תאריך 3">
            <a:extLst>
              <a:ext uri="{FF2B5EF4-FFF2-40B4-BE49-F238E27FC236}">
                <a16:creationId xmlns:a16="http://schemas.microsoft.com/office/drawing/2014/main" id="{8009E433-02C1-7E2F-122F-89B9048FE9E0}"/>
              </a:ext>
            </a:extLst>
          </p:cNvPr>
          <p:cNvSpPr>
            <a:spLocks noGrp="1"/>
          </p:cNvSpPr>
          <p:nvPr>
            <p:ph type="dt" sz="quarter" idx="10"/>
          </p:nvPr>
        </p:nvSpPr>
        <p:spPr/>
        <p:txBody>
          <a:bodyPr/>
          <a:lstStyle/>
          <a:p>
            <a:pPr>
              <a:defRPr/>
            </a:pPr>
            <a:fld id="{858AC2C3-0571-4789-85D4-ED527BE87362}"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EB9EB9A1-13DC-0430-CAEE-F1A892CE71EF}"/>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1639BB21-AFE4-D3A0-7633-192DAF600E2E}"/>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2F8115AD-A38C-4A83-A3E9-1DA3D0A1B674}" type="slidenum">
              <a:rPr lang="he-IL" altLang="he-IL" sz="1400" smtClean="0">
                <a:latin typeface="Arial" panose="020B0604020202020204" pitchFamily="34" charset="0"/>
              </a:rPr>
              <a:pPr rtl="0">
                <a:spcBef>
                  <a:spcPct val="0"/>
                </a:spcBef>
                <a:buClrTx/>
                <a:buSzTx/>
                <a:buFontTx/>
                <a:buNone/>
                <a:defRPr/>
              </a:pPr>
              <a:t>47</a:t>
            </a:fld>
            <a:endParaRPr lang="en-US" altLang="he-IL" sz="1400">
              <a:latin typeface="Arial" panose="020B0604020202020204" pitchFamily="34" charset="0"/>
            </a:endParaRP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4">
            <a:extLst>
              <a:ext uri="{FF2B5EF4-FFF2-40B4-BE49-F238E27FC236}">
                <a16:creationId xmlns:a16="http://schemas.microsoft.com/office/drawing/2014/main" id="{8872C4E9-FADF-4603-5A19-806AC77DADA4}"/>
              </a:ext>
            </a:extLst>
          </p:cNvPr>
          <p:cNvSpPr>
            <a:spLocks noGrp="1"/>
          </p:cNvSpPr>
          <p:nvPr>
            <p:ph type="dt" sz="quarter" idx="10"/>
          </p:nvPr>
        </p:nvSpPr>
        <p:spPr/>
        <p:txBody>
          <a:bodyPr/>
          <a:lstStyle/>
          <a:p>
            <a:pPr>
              <a:defRPr/>
            </a:pPr>
            <a:fld id="{1C8423C0-54CF-4613-BDD0-4A2A73FD5519}" type="datetime8">
              <a:rPr lang="he-IL"/>
              <a:pPr>
                <a:defRPr/>
              </a:pPr>
              <a:t>11 יוני 23</a:t>
            </a:fld>
            <a:endParaRPr lang="en-US"/>
          </a:p>
        </p:txBody>
      </p:sp>
      <p:sp>
        <p:nvSpPr>
          <p:cNvPr id="6" name="מציין מיקום של כותרת תחתונה 5">
            <a:extLst>
              <a:ext uri="{FF2B5EF4-FFF2-40B4-BE49-F238E27FC236}">
                <a16:creationId xmlns:a16="http://schemas.microsoft.com/office/drawing/2014/main" id="{AD90935E-934B-46C4-9D85-E46C73717F11}"/>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6">
            <a:extLst>
              <a:ext uri="{FF2B5EF4-FFF2-40B4-BE49-F238E27FC236}">
                <a16:creationId xmlns:a16="http://schemas.microsoft.com/office/drawing/2014/main" id="{209AC93C-00C4-BBDB-3A43-7FE33C831742}"/>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4B2F9F69-C977-4883-8A04-776B7C384600}" type="slidenum">
              <a:rPr lang="he-IL" altLang="he-IL" sz="1400" smtClean="0">
                <a:latin typeface="Arial" panose="020B0604020202020204" pitchFamily="34" charset="0"/>
              </a:rPr>
              <a:pPr rtl="0">
                <a:spcBef>
                  <a:spcPct val="0"/>
                </a:spcBef>
                <a:buClrTx/>
                <a:buSzTx/>
                <a:buFontTx/>
                <a:buNone/>
                <a:defRPr/>
              </a:pPr>
              <a:t>48</a:t>
            </a:fld>
            <a:endParaRPr lang="en-US" altLang="he-IL" sz="1400">
              <a:latin typeface="Arial" panose="020B0604020202020204" pitchFamily="34" charset="0"/>
            </a:endParaRPr>
          </a:p>
        </p:txBody>
      </p:sp>
      <p:sp>
        <p:nvSpPr>
          <p:cNvPr id="97282" name="Rectangle 2">
            <a:extLst>
              <a:ext uri="{FF2B5EF4-FFF2-40B4-BE49-F238E27FC236}">
                <a16:creationId xmlns:a16="http://schemas.microsoft.com/office/drawing/2014/main" id="{F17B20A5-C081-696C-571C-AFB25192E863}"/>
              </a:ext>
            </a:extLst>
          </p:cNvPr>
          <p:cNvSpPr>
            <a:spLocks noGrp="1" noChangeArrowheads="1"/>
          </p:cNvSpPr>
          <p:nvPr>
            <p:ph type="title"/>
          </p:nvPr>
        </p:nvSpPr>
        <p:spPr>
          <a:xfrm>
            <a:off x="1692275" y="260350"/>
            <a:ext cx="6840538" cy="1152525"/>
          </a:xfrm>
        </p:spPr>
        <p:txBody>
          <a:bodyPr/>
          <a:lstStyle/>
          <a:p>
            <a:pPr eaLnBrk="1" hangingPunct="1">
              <a:defRPr/>
            </a:pPr>
            <a:r>
              <a:rPr lang="he-IL" b="1">
                <a:solidFill>
                  <a:schemeClr val="hlink"/>
                </a:solidFill>
              </a:rPr>
              <a:t>הרשאה - אפוטרופסות</a:t>
            </a:r>
            <a:endParaRPr lang="en-US" b="1">
              <a:solidFill>
                <a:schemeClr val="hlink"/>
              </a:solidFill>
            </a:endParaRPr>
          </a:p>
        </p:txBody>
      </p:sp>
      <p:sp>
        <p:nvSpPr>
          <p:cNvPr id="97283" name="Rectangle 3">
            <a:extLst>
              <a:ext uri="{FF2B5EF4-FFF2-40B4-BE49-F238E27FC236}">
                <a16:creationId xmlns:a16="http://schemas.microsoft.com/office/drawing/2014/main" id="{074376C8-A49C-21CE-C6F1-EA82AB7CFD89}"/>
              </a:ext>
            </a:extLst>
          </p:cNvPr>
          <p:cNvSpPr>
            <a:spLocks noGrp="1" noChangeArrowheads="1"/>
          </p:cNvSpPr>
          <p:nvPr>
            <p:ph type="body" sz="half" idx="1"/>
          </p:nvPr>
        </p:nvSpPr>
        <p:spPr>
          <a:xfrm>
            <a:off x="457200" y="1905000"/>
            <a:ext cx="8229600" cy="1971675"/>
          </a:xfrm>
        </p:spPr>
        <p:txBody>
          <a:bodyPr/>
          <a:lstStyle/>
          <a:p>
            <a:pPr eaLnBrk="1" hangingPunct="1">
              <a:lnSpc>
                <a:spcPct val="80000"/>
              </a:lnSpc>
              <a:defRPr/>
            </a:pPr>
            <a:r>
              <a:rPr lang="he-IL" sz="5000" b="1" dirty="0">
                <a:solidFill>
                  <a:srgbClr val="92D050"/>
                </a:solidFill>
              </a:rPr>
              <a:t>הרשאה</a:t>
            </a:r>
            <a:r>
              <a:rPr lang="he-IL" sz="5000" dirty="0">
                <a:solidFill>
                  <a:srgbClr val="92D050"/>
                </a:solidFill>
              </a:rPr>
              <a:t> </a:t>
            </a:r>
            <a:r>
              <a:rPr lang="he-IL" sz="2400" dirty="0">
                <a:solidFill>
                  <a:srgbClr val="92D050"/>
                </a:solidFill>
              </a:rPr>
              <a:t>	(</a:t>
            </a:r>
            <a:r>
              <a:rPr lang="he-IL" sz="2400" dirty="0" err="1">
                <a:solidFill>
                  <a:srgbClr val="92D050"/>
                </a:solidFill>
              </a:rPr>
              <a:t>יפוי</a:t>
            </a:r>
            <a:r>
              <a:rPr lang="he-IL" sz="2400" dirty="0">
                <a:solidFill>
                  <a:srgbClr val="92D050"/>
                </a:solidFill>
              </a:rPr>
              <a:t> </a:t>
            </a:r>
            <a:r>
              <a:rPr lang="he-IL" sz="2400" dirty="0" err="1">
                <a:solidFill>
                  <a:srgbClr val="92D050"/>
                </a:solidFill>
              </a:rPr>
              <a:t>כח</a:t>
            </a:r>
            <a:r>
              <a:rPr lang="he-IL" sz="2400" dirty="0">
                <a:solidFill>
                  <a:srgbClr val="92D050"/>
                </a:solidFill>
              </a:rPr>
              <a:t>)</a:t>
            </a:r>
          </a:p>
          <a:p>
            <a:pPr eaLnBrk="1" hangingPunct="1">
              <a:lnSpc>
                <a:spcPct val="80000"/>
              </a:lnSpc>
              <a:defRPr/>
            </a:pPr>
            <a:r>
              <a:rPr lang="he-IL" sz="2400" b="1" dirty="0"/>
              <a:t>ביטול  	החלטה אישית 	סמכויות מקבילות</a:t>
            </a:r>
          </a:p>
          <a:p>
            <a:pPr eaLnBrk="1" hangingPunct="1">
              <a:lnSpc>
                <a:spcPct val="80000"/>
              </a:lnSpc>
              <a:defRPr/>
            </a:pPr>
            <a:endParaRPr lang="he-IL" sz="2400" b="1" dirty="0"/>
          </a:p>
          <a:p>
            <a:pPr eaLnBrk="1" hangingPunct="1">
              <a:lnSpc>
                <a:spcPct val="80000"/>
              </a:lnSpc>
              <a:defRPr/>
            </a:pPr>
            <a:r>
              <a:rPr lang="he-IL" sz="5000" b="1" dirty="0">
                <a:solidFill>
                  <a:srgbClr val="92D050"/>
                </a:solidFill>
              </a:rPr>
              <a:t>אפוטרופסות</a:t>
            </a:r>
            <a:r>
              <a:rPr lang="he-IL" sz="2400" dirty="0">
                <a:solidFill>
                  <a:srgbClr val="92D050"/>
                </a:solidFill>
              </a:rPr>
              <a:t>  (צו שיפוטי)</a:t>
            </a:r>
          </a:p>
          <a:p>
            <a:pPr eaLnBrk="1" hangingPunct="1">
              <a:lnSpc>
                <a:spcPct val="80000"/>
              </a:lnSpc>
              <a:defRPr/>
            </a:pPr>
            <a:r>
              <a:rPr lang="he-IL" sz="2400" b="1" dirty="0"/>
              <a:t>ביטול החלטת רשות [בית משפט] – שלילת סמכויות מקבילות</a:t>
            </a:r>
            <a:endParaRPr lang="en-US" sz="2400" b="1" dirty="0"/>
          </a:p>
        </p:txBody>
      </p:sp>
      <p:grpSp>
        <p:nvGrpSpPr>
          <p:cNvPr id="2" name="Diagram 6">
            <a:extLst>
              <a:ext uri="{FF2B5EF4-FFF2-40B4-BE49-F238E27FC236}">
                <a16:creationId xmlns:a16="http://schemas.microsoft.com/office/drawing/2014/main" id="{96362511-6418-4A7E-FCEC-AFAEDD471BF2}"/>
              </a:ext>
            </a:extLst>
          </p:cNvPr>
          <p:cNvGrpSpPr>
            <a:grpSpLocks/>
          </p:cNvGrpSpPr>
          <p:nvPr/>
        </p:nvGrpSpPr>
        <p:grpSpPr bwMode="auto">
          <a:xfrm>
            <a:off x="3276600" y="4149725"/>
            <a:ext cx="2679700" cy="2014538"/>
            <a:chOff x="1990" y="2241"/>
            <a:chExt cx="1688" cy="1269"/>
          </a:xfrm>
        </p:grpSpPr>
        <p:sp>
          <p:nvSpPr>
            <p:cNvPr id="3" name="_s1028">
              <a:extLst>
                <a:ext uri="{FF2B5EF4-FFF2-40B4-BE49-F238E27FC236}">
                  <a16:creationId xmlns:a16="http://schemas.microsoft.com/office/drawing/2014/main" id="{04C6C24A-C37D-D2C5-B9F8-B601C58B0837}"/>
                </a:ext>
              </a:extLst>
            </p:cNvPr>
            <p:cNvSpPr>
              <a:spLocks noChangeArrowheads="1" noTextEdit="1"/>
            </p:cNvSpPr>
            <p:nvPr/>
          </p:nvSpPr>
          <p:spPr bwMode="auto">
            <a:xfrm>
              <a:off x="2630" y="2516"/>
              <a:ext cx="409" cy="408"/>
            </a:xfrm>
            <a:prstGeom prst="ellipse">
              <a:avLst/>
            </a:prstGeom>
            <a:solidFill>
              <a:schemeClr val="accent2">
                <a:alpha val="50000"/>
              </a:schemeClr>
            </a:solidFill>
            <a:ln w="4670">
              <a:solidFill>
                <a:schemeClr val="accent2"/>
              </a:solidFill>
              <a:round/>
              <a:headEnd/>
              <a:tailEnd/>
            </a:ln>
          </p:spPr>
          <p:txBody>
            <a:bodyPr vert="horz" wrap="square" lIns="91440" tIns="45720" rIns="91440" bIns="45720" numCol="1" anchor="ctr" anchorCtr="0" compatLnSpc="1">
              <a:prstTxWarp prst="textNoShape">
                <a:avLst/>
              </a:prstTxWarp>
            </a:bodyPr>
            <a:lstStyle/>
            <a:p>
              <a:endParaRPr lang="he-IL"/>
            </a:p>
          </p:txBody>
        </p:sp>
        <p:sp>
          <p:nvSpPr>
            <p:cNvPr id="4" name="_s1029">
              <a:extLst>
                <a:ext uri="{FF2B5EF4-FFF2-40B4-BE49-F238E27FC236}">
                  <a16:creationId xmlns:a16="http://schemas.microsoft.com/office/drawing/2014/main" id="{1D9E10A7-EC93-C531-A0E5-946E1277C6D8}"/>
                </a:ext>
              </a:extLst>
            </p:cNvPr>
            <p:cNvSpPr>
              <a:spLocks noChangeArrowheads="1"/>
            </p:cNvSpPr>
            <p:nvPr/>
          </p:nvSpPr>
          <p:spPr bwMode="auto">
            <a:xfrm>
              <a:off x="2638" y="2374"/>
              <a:ext cx="3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he-IL" sz="1800" b="0" i="0" u="none" strike="noStrike" cap="none" normalizeH="0" baseline="0">
                <a:ln>
                  <a:noFill/>
                </a:ln>
                <a:solidFill>
                  <a:schemeClr val="tx1"/>
                </a:solidFill>
                <a:effectLst/>
                <a:latin typeface="Comic Sans MS" panose="030F0702030302020204" pitchFamily="66" charset="0"/>
                <a:cs typeface="Arial" panose="020B0604020202020204" pitchFamily="34" charset="0"/>
              </a:endParaRPr>
            </a:p>
          </p:txBody>
        </p:sp>
        <p:sp>
          <p:nvSpPr>
            <p:cNvPr id="8" name="_s1030">
              <a:extLst>
                <a:ext uri="{FF2B5EF4-FFF2-40B4-BE49-F238E27FC236}">
                  <a16:creationId xmlns:a16="http://schemas.microsoft.com/office/drawing/2014/main" id="{007D77C0-1369-7817-D97E-0F4FF9D0CF9C}"/>
                </a:ext>
              </a:extLst>
            </p:cNvPr>
            <p:cNvSpPr>
              <a:spLocks noChangeArrowheads="1" noTextEdit="1"/>
            </p:cNvSpPr>
            <p:nvPr/>
          </p:nvSpPr>
          <p:spPr bwMode="auto">
            <a:xfrm>
              <a:off x="2683" y="2525"/>
              <a:ext cx="409" cy="408"/>
            </a:xfrm>
            <a:prstGeom prst="ellipse">
              <a:avLst/>
            </a:prstGeom>
            <a:solidFill>
              <a:schemeClr val="hlink">
                <a:alpha val="50000"/>
              </a:schemeClr>
            </a:solidFill>
            <a:ln w="4670">
              <a:solidFill>
                <a:schemeClr val="hlink"/>
              </a:solidFill>
              <a:round/>
              <a:headEnd/>
              <a:tailEnd/>
            </a:ln>
          </p:spPr>
          <p:txBody>
            <a:bodyPr vert="horz" wrap="square" lIns="91440" tIns="45720" rIns="91440" bIns="45720" numCol="1" anchor="ctr" anchorCtr="0" compatLnSpc="1">
              <a:prstTxWarp prst="textNoShape">
                <a:avLst/>
              </a:prstTxWarp>
            </a:bodyPr>
            <a:lstStyle/>
            <a:p>
              <a:endParaRPr lang="he-IL"/>
            </a:p>
          </p:txBody>
        </p:sp>
        <p:sp>
          <p:nvSpPr>
            <p:cNvPr id="9" name="_s1031">
              <a:extLst>
                <a:ext uri="{FF2B5EF4-FFF2-40B4-BE49-F238E27FC236}">
                  <a16:creationId xmlns:a16="http://schemas.microsoft.com/office/drawing/2014/main" id="{EE0822C1-F165-4212-F83A-A3F0188B473E}"/>
                </a:ext>
              </a:extLst>
            </p:cNvPr>
            <p:cNvSpPr>
              <a:spLocks noChangeArrowheads="1"/>
            </p:cNvSpPr>
            <p:nvPr/>
          </p:nvSpPr>
          <p:spPr bwMode="auto">
            <a:xfrm>
              <a:off x="2970" y="2398"/>
              <a:ext cx="3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he-IL" sz="1800" b="0" i="0" u="none" strike="noStrike" cap="none" normalizeH="0" baseline="0">
                <a:ln>
                  <a:noFill/>
                </a:ln>
                <a:solidFill>
                  <a:schemeClr val="tx1"/>
                </a:solidFill>
                <a:effectLst/>
                <a:latin typeface="Comic Sans MS" panose="030F0702030302020204" pitchFamily="66" charset="0"/>
                <a:cs typeface="Arial" panose="020B0604020202020204" pitchFamily="34" charset="0"/>
              </a:endParaRPr>
            </a:p>
          </p:txBody>
        </p:sp>
        <p:sp>
          <p:nvSpPr>
            <p:cNvPr id="10" name="_s1032">
              <a:extLst>
                <a:ext uri="{FF2B5EF4-FFF2-40B4-BE49-F238E27FC236}">
                  <a16:creationId xmlns:a16="http://schemas.microsoft.com/office/drawing/2014/main" id="{9AA5A991-9BB8-3F85-A471-2055D31421BC}"/>
                </a:ext>
              </a:extLst>
            </p:cNvPr>
            <p:cNvSpPr>
              <a:spLocks noChangeArrowheads="1" noTextEdit="1"/>
            </p:cNvSpPr>
            <p:nvPr/>
          </p:nvSpPr>
          <p:spPr bwMode="auto">
            <a:xfrm>
              <a:off x="2729" y="2551"/>
              <a:ext cx="409" cy="408"/>
            </a:xfrm>
            <a:prstGeom prst="ellipse">
              <a:avLst/>
            </a:prstGeom>
            <a:solidFill>
              <a:schemeClr val="folHlink">
                <a:alpha val="50000"/>
              </a:schemeClr>
            </a:solidFill>
            <a:ln w="4670">
              <a:solidFill>
                <a:schemeClr val="folHlink"/>
              </a:solidFill>
              <a:round/>
              <a:headEnd/>
              <a:tailEnd/>
            </a:ln>
          </p:spPr>
          <p:txBody>
            <a:bodyPr vert="horz" wrap="square" lIns="91440" tIns="45720" rIns="91440" bIns="45720" numCol="1" anchor="ctr" anchorCtr="0" compatLnSpc="1">
              <a:prstTxWarp prst="textNoShape">
                <a:avLst/>
              </a:prstTxWarp>
            </a:bodyPr>
            <a:lstStyle/>
            <a:p>
              <a:endParaRPr lang="he-IL"/>
            </a:p>
          </p:txBody>
        </p:sp>
        <p:sp>
          <p:nvSpPr>
            <p:cNvPr id="11" name="_s1033">
              <a:extLst>
                <a:ext uri="{FF2B5EF4-FFF2-40B4-BE49-F238E27FC236}">
                  <a16:creationId xmlns:a16="http://schemas.microsoft.com/office/drawing/2014/main" id="{225C0095-FF33-BAC9-F3DD-6F140E2FE26C}"/>
                </a:ext>
              </a:extLst>
            </p:cNvPr>
            <p:cNvSpPr>
              <a:spLocks noChangeArrowheads="1"/>
            </p:cNvSpPr>
            <p:nvPr/>
          </p:nvSpPr>
          <p:spPr bwMode="auto">
            <a:xfrm>
              <a:off x="3090" y="2467"/>
              <a:ext cx="3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he-IL" sz="1800" b="0" i="0" u="none" strike="noStrike" cap="none" normalizeH="0" baseline="0">
                <a:ln>
                  <a:noFill/>
                </a:ln>
                <a:solidFill>
                  <a:schemeClr val="tx1"/>
                </a:solidFill>
                <a:effectLst/>
                <a:latin typeface="Comic Sans MS" panose="030F0702030302020204" pitchFamily="66" charset="0"/>
                <a:cs typeface="Arial" panose="020B0604020202020204" pitchFamily="34" charset="0"/>
              </a:endParaRPr>
            </a:p>
          </p:txBody>
        </p:sp>
        <p:sp>
          <p:nvSpPr>
            <p:cNvPr id="12" name="_s1034">
              <a:extLst>
                <a:ext uri="{FF2B5EF4-FFF2-40B4-BE49-F238E27FC236}">
                  <a16:creationId xmlns:a16="http://schemas.microsoft.com/office/drawing/2014/main" id="{3D344FD1-55A2-28AF-EEEB-A3AE1DA9F79E}"/>
                </a:ext>
              </a:extLst>
            </p:cNvPr>
            <p:cNvSpPr>
              <a:spLocks noChangeArrowheads="1" noTextEdit="1"/>
            </p:cNvSpPr>
            <p:nvPr/>
          </p:nvSpPr>
          <p:spPr bwMode="auto">
            <a:xfrm>
              <a:off x="2764" y="2592"/>
              <a:ext cx="409" cy="408"/>
            </a:xfrm>
            <a:prstGeom prst="ellipse">
              <a:avLst/>
            </a:prstGeom>
            <a:solidFill>
              <a:schemeClr val="bg2">
                <a:alpha val="50000"/>
              </a:schemeClr>
            </a:solidFill>
            <a:ln w="4670">
              <a:solidFill>
                <a:schemeClr val="bg2"/>
              </a:solidFill>
              <a:round/>
              <a:headEnd/>
              <a:tailEnd/>
            </a:ln>
          </p:spPr>
          <p:txBody>
            <a:bodyPr vert="horz" wrap="square" lIns="91440" tIns="45720" rIns="91440" bIns="45720" numCol="1" anchor="ctr" anchorCtr="0" compatLnSpc="1">
              <a:prstTxWarp prst="textNoShape">
                <a:avLst/>
              </a:prstTxWarp>
            </a:bodyPr>
            <a:lstStyle/>
            <a:p>
              <a:endParaRPr lang="he-IL"/>
            </a:p>
          </p:txBody>
        </p:sp>
        <p:sp>
          <p:nvSpPr>
            <p:cNvPr id="13" name="_s1035">
              <a:extLst>
                <a:ext uri="{FF2B5EF4-FFF2-40B4-BE49-F238E27FC236}">
                  <a16:creationId xmlns:a16="http://schemas.microsoft.com/office/drawing/2014/main" id="{FFCA009A-4B60-D14C-FE69-3B4103B8CD97}"/>
                </a:ext>
              </a:extLst>
            </p:cNvPr>
            <p:cNvSpPr>
              <a:spLocks noChangeArrowheads="1"/>
            </p:cNvSpPr>
            <p:nvPr/>
          </p:nvSpPr>
          <p:spPr bwMode="auto">
            <a:xfrm>
              <a:off x="3179" y="2573"/>
              <a:ext cx="3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he-IL" sz="1800" b="0" i="0" u="none" strike="noStrike" cap="none" normalizeH="0" baseline="0">
                <a:ln>
                  <a:noFill/>
                </a:ln>
                <a:solidFill>
                  <a:schemeClr val="tx1"/>
                </a:solidFill>
                <a:effectLst/>
                <a:latin typeface="Comic Sans MS" panose="030F0702030302020204" pitchFamily="66" charset="0"/>
                <a:cs typeface="Arial" panose="020B0604020202020204" pitchFamily="34" charset="0"/>
              </a:endParaRPr>
            </a:p>
          </p:txBody>
        </p:sp>
        <p:sp>
          <p:nvSpPr>
            <p:cNvPr id="14" name="_s1036">
              <a:extLst>
                <a:ext uri="{FF2B5EF4-FFF2-40B4-BE49-F238E27FC236}">
                  <a16:creationId xmlns:a16="http://schemas.microsoft.com/office/drawing/2014/main" id="{6CAC6138-6F25-3121-3BA2-2F7B42AF5451}"/>
                </a:ext>
              </a:extLst>
            </p:cNvPr>
            <p:cNvSpPr>
              <a:spLocks noChangeArrowheads="1" noTextEdit="1"/>
            </p:cNvSpPr>
            <p:nvPr/>
          </p:nvSpPr>
          <p:spPr bwMode="auto">
            <a:xfrm>
              <a:off x="2782" y="2642"/>
              <a:ext cx="409" cy="408"/>
            </a:xfrm>
            <a:prstGeom prst="ellipse">
              <a:avLst/>
            </a:prstGeom>
            <a:solidFill>
              <a:schemeClr val="accent1">
                <a:alpha val="50000"/>
              </a:schemeClr>
            </a:solidFill>
            <a:ln w="4670">
              <a:solidFill>
                <a:schemeClr val="accent1"/>
              </a:solidFill>
              <a:round/>
              <a:headEnd/>
              <a:tailEnd/>
            </a:ln>
          </p:spPr>
          <p:txBody>
            <a:bodyPr vert="horz" wrap="square" lIns="91440" tIns="45720" rIns="91440" bIns="45720" numCol="1" anchor="ctr" anchorCtr="0" compatLnSpc="1">
              <a:prstTxWarp prst="textNoShape">
                <a:avLst/>
              </a:prstTxWarp>
            </a:bodyPr>
            <a:lstStyle/>
            <a:p>
              <a:endParaRPr lang="he-IL"/>
            </a:p>
          </p:txBody>
        </p:sp>
        <p:sp>
          <p:nvSpPr>
            <p:cNvPr id="15" name="_s1037">
              <a:extLst>
                <a:ext uri="{FF2B5EF4-FFF2-40B4-BE49-F238E27FC236}">
                  <a16:creationId xmlns:a16="http://schemas.microsoft.com/office/drawing/2014/main" id="{4D3AB106-43D7-FAC7-DD60-5A2AA1874553}"/>
                </a:ext>
              </a:extLst>
            </p:cNvPr>
            <p:cNvSpPr>
              <a:spLocks noChangeArrowheads="1"/>
            </p:cNvSpPr>
            <p:nvPr/>
          </p:nvSpPr>
          <p:spPr bwMode="auto">
            <a:xfrm>
              <a:off x="3226" y="2703"/>
              <a:ext cx="3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he-IL" sz="1800" b="0" i="0" u="none" strike="noStrike" cap="none" normalizeH="0" baseline="0">
                <a:ln>
                  <a:noFill/>
                </a:ln>
                <a:solidFill>
                  <a:schemeClr val="tx1"/>
                </a:solidFill>
                <a:effectLst/>
                <a:latin typeface="Comic Sans MS" panose="030F0702030302020204" pitchFamily="66" charset="0"/>
                <a:cs typeface="Arial" panose="020B0604020202020204" pitchFamily="34" charset="0"/>
              </a:endParaRPr>
            </a:p>
          </p:txBody>
        </p:sp>
        <p:sp>
          <p:nvSpPr>
            <p:cNvPr id="16" name="_s1038">
              <a:extLst>
                <a:ext uri="{FF2B5EF4-FFF2-40B4-BE49-F238E27FC236}">
                  <a16:creationId xmlns:a16="http://schemas.microsoft.com/office/drawing/2014/main" id="{3A07230C-8EBA-32A2-0477-4F2629F7FA7F}"/>
                </a:ext>
              </a:extLst>
            </p:cNvPr>
            <p:cNvSpPr>
              <a:spLocks noChangeArrowheads="1" noTextEdit="1"/>
            </p:cNvSpPr>
            <p:nvPr/>
          </p:nvSpPr>
          <p:spPr bwMode="auto">
            <a:xfrm>
              <a:off x="2782" y="2695"/>
              <a:ext cx="409" cy="408"/>
            </a:xfrm>
            <a:prstGeom prst="ellipse">
              <a:avLst/>
            </a:prstGeom>
            <a:solidFill>
              <a:schemeClr val="accent2">
                <a:alpha val="50000"/>
              </a:schemeClr>
            </a:solidFill>
            <a:ln w="4670">
              <a:solidFill>
                <a:schemeClr val="accent2"/>
              </a:solidFill>
              <a:round/>
              <a:headEnd/>
              <a:tailEnd/>
            </a:ln>
          </p:spPr>
          <p:txBody>
            <a:bodyPr vert="horz" wrap="square" lIns="91440" tIns="45720" rIns="91440" bIns="45720" numCol="1" anchor="ctr" anchorCtr="0" compatLnSpc="1">
              <a:prstTxWarp prst="textNoShape">
                <a:avLst/>
              </a:prstTxWarp>
            </a:bodyPr>
            <a:lstStyle/>
            <a:p>
              <a:endParaRPr lang="he-IL"/>
            </a:p>
          </p:txBody>
        </p:sp>
        <p:sp>
          <p:nvSpPr>
            <p:cNvPr id="17" name="_s1039">
              <a:extLst>
                <a:ext uri="{FF2B5EF4-FFF2-40B4-BE49-F238E27FC236}">
                  <a16:creationId xmlns:a16="http://schemas.microsoft.com/office/drawing/2014/main" id="{51D2FAA6-CEA9-9C4F-E565-87BE909C913D}"/>
                </a:ext>
              </a:extLst>
            </p:cNvPr>
            <p:cNvSpPr>
              <a:spLocks noChangeArrowheads="1"/>
            </p:cNvSpPr>
            <p:nvPr/>
          </p:nvSpPr>
          <p:spPr bwMode="auto">
            <a:xfrm>
              <a:off x="3226" y="2943"/>
              <a:ext cx="3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he-IL" sz="1800" b="0" i="0" u="none" strike="noStrike" cap="none" normalizeH="0" baseline="0">
                <a:ln>
                  <a:noFill/>
                </a:ln>
                <a:solidFill>
                  <a:schemeClr val="tx1"/>
                </a:solidFill>
                <a:effectLst/>
                <a:latin typeface="Comic Sans MS" panose="030F0702030302020204" pitchFamily="66" charset="0"/>
                <a:cs typeface="Arial" panose="020B0604020202020204" pitchFamily="34" charset="0"/>
              </a:endParaRPr>
            </a:p>
          </p:txBody>
        </p:sp>
        <p:sp>
          <p:nvSpPr>
            <p:cNvPr id="18" name="_s1040">
              <a:extLst>
                <a:ext uri="{FF2B5EF4-FFF2-40B4-BE49-F238E27FC236}">
                  <a16:creationId xmlns:a16="http://schemas.microsoft.com/office/drawing/2014/main" id="{BC8FC75C-AEDF-8AB9-9415-E6F9C4A7B937}"/>
                </a:ext>
              </a:extLst>
            </p:cNvPr>
            <p:cNvSpPr>
              <a:spLocks noChangeArrowheads="1" noTextEdit="1"/>
            </p:cNvSpPr>
            <p:nvPr/>
          </p:nvSpPr>
          <p:spPr bwMode="auto">
            <a:xfrm>
              <a:off x="2764" y="2745"/>
              <a:ext cx="409" cy="408"/>
            </a:xfrm>
            <a:prstGeom prst="ellipse">
              <a:avLst/>
            </a:prstGeom>
            <a:solidFill>
              <a:schemeClr val="hlink">
                <a:alpha val="50000"/>
              </a:schemeClr>
            </a:solidFill>
            <a:ln w="4670">
              <a:solidFill>
                <a:schemeClr val="hlink"/>
              </a:solidFill>
              <a:round/>
              <a:headEnd/>
              <a:tailEnd/>
            </a:ln>
          </p:spPr>
          <p:txBody>
            <a:bodyPr vert="horz" wrap="square" lIns="91440" tIns="45720" rIns="91440" bIns="45720" numCol="1" anchor="ctr" anchorCtr="0" compatLnSpc="1">
              <a:prstTxWarp prst="textNoShape">
                <a:avLst/>
              </a:prstTxWarp>
            </a:bodyPr>
            <a:lstStyle/>
            <a:p>
              <a:endParaRPr lang="he-IL"/>
            </a:p>
          </p:txBody>
        </p:sp>
        <p:sp>
          <p:nvSpPr>
            <p:cNvPr id="19" name="_s1041">
              <a:extLst>
                <a:ext uri="{FF2B5EF4-FFF2-40B4-BE49-F238E27FC236}">
                  <a16:creationId xmlns:a16="http://schemas.microsoft.com/office/drawing/2014/main" id="{9E822B1E-2D56-6415-4606-EB00B4C5B84E}"/>
                </a:ext>
              </a:extLst>
            </p:cNvPr>
            <p:cNvSpPr>
              <a:spLocks noChangeArrowheads="1"/>
            </p:cNvSpPr>
            <p:nvPr/>
          </p:nvSpPr>
          <p:spPr bwMode="auto">
            <a:xfrm>
              <a:off x="3179" y="3072"/>
              <a:ext cx="3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he-IL" sz="1800" b="0" i="0" u="none" strike="noStrike" cap="none" normalizeH="0" baseline="0">
                <a:ln>
                  <a:noFill/>
                </a:ln>
                <a:solidFill>
                  <a:schemeClr val="tx1"/>
                </a:solidFill>
                <a:effectLst/>
                <a:latin typeface="Comic Sans MS" panose="030F0702030302020204" pitchFamily="66" charset="0"/>
                <a:cs typeface="Arial" panose="020B0604020202020204" pitchFamily="34" charset="0"/>
              </a:endParaRPr>
            </a:p>
          </p:txBody>
        </p:sp>
        <p:sp>
          <p:nvSpPr>
            <p:cNvPr id="20" name="_s1042">
              <a:extLst>
                <a:ext uri="{FF2B5EF4-FFF2-40B4-BE49-F238E27FC236}">
                  <a16:creationId xmlns:a16="http://schemas.microsoft.com/office/drawing/2014/main" id="{7F51065D-4997-D39F-D63A-5F809CA6CB53}"/>
                </a:ext>
              </a:extLst>
            </p:cNvPr>
            <p:cNvSpPr>
              <a:spLocks noChangeArrowheads="1" noTextEdit="1"/>
            </p:cNvSpPr>
            <p:nvPr/>
          </p:nvSpPr>
          <p:spPr bwMode="auto">
            <a:xfrm>
              <a:off x="2730" y="2786"/>
              <a:ext cx="409" cy="408"/>
            </a:xfrm>
            <a:prstGeom prst="ellipse">
              <a:avLst/>
            </a:prstGeom>
            <a:solidFill>
              <a:schemeClr val="folHlink">
                <a:alpha val="50000"/>
              </a:schemeClr>
            </a:solidFill>
            <a:ln w="4670">
              <a:solidFill>
                <a:schemeClr val="folHlink"/>
              </a:solidFill>
              <a:round/>
              <a:headEnd/>
              <a:tailEnd/>
            </a:ln>
          </p:spPr>
          <p:txBody>
            <a:bodyPr vert="horz" wrap="square" lIns="91440" tIns="45720" rIns="91440" bIns="45720" numCol="1" anchor="ctr" anchorCtr="0" compatLnSpc="1">
              <a:prstTxWarp prst="textNoShape">
                <a:avLst/>
              </a:prstTxWarp>
            </a:bodyPr>
            <a:lstStyle/>
            <a:p>
              <a:endParaRPr lang="he-IL"/>
            </a:p>
          </p:txBody>
        </p:sp>
        <p:sp>
          <p:nvSpPr>
            <p:cNvPr id="21" name="_s1043">
              <a:extLst>
                <a:ext uri="{FF2B5EF4-FFF2-40B4-BE49-F238E27FC236}">
                  <a16:creationId xmlns:a16="http://schemas.microsoft.com/office/drawing/2014/main" id="{7A421587-66CD-8366-0211-A5FD9D4263D0}"/>
                </a:ext>
              </a:extLst>
            </p:cNvPr>
            <p:cNvSpPr>
              <a:spLocks noChangeArrowheads="1"/>
            </p:cNvSpPr>
            <p:nvPr/>
          </p:nvSpPr>
          <p:spPr bwMode="auto">
            <a:xfrm>
              <a:off x="3090" y="3178"/>
              <a:ext cx="3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he-IL" sz="1800" b="0" i="0" u="none" strike="noStrike" cap="none" normalizeH="0" baseline="0">
                <a:ln>
                  <a:noFill/>
                </a:ln>
                <a:solidFill>
                  <a:schemeClr val="tx1"/>
                </a:solidFill>
                <a:effectLst/>
                <a:latin typeface="Comic Sans MS" panose="030F0702030302020204" pitchFamily="66" charset="0"/>
                <a:cs typeface="Arial" panose="020B0604020202020204" pitchFamily="34" charset="0"/>
              </a:endParaRPr>
            </a:p>
          </p:txBody>
        </p:sp>
        <p:sp>
          <p:nvSpPr>
            <p:cNvPr id="22" name="_s1044">
              <a:extLst>
                <a:ext uri="{FF2B5EF4-FFF2-40B4-BE49-F238E27FC236}">
                  <a16:creationId xmlns:a16="http://schemas.microsoft.com/office/drawing/2014/main" id="{9A73FF63-9EF7-2546-A0AE-9CA740CC81AC}"/>
                </a:ext>
              </a:extLst>
            </p:cNvPr>
            <p:cNvSpPr>
              <a:spLocks noChangeArrowheads="1" noTextEdit="1"/>
            </p:cNvSpPr>
            <p:nvPr/>
          </p:nvSpPr>
          <p:spPr bwMode="auto">
            <a:xfrm>
              <a:off x="2684" y="2813"/>
              <a:ext cx="409" cy="408"/>
            </a:xfrm>
            <a:prstGeom prst="ellipse">
              <a:avLst/>
            </a:prstGeom>
            <a:solidFill>
              <a:schemeClr val="bg2">
                <a:alpha val="50000"/>
              </a:schemeClr>
            </a:solidFill>
            <a:ln w="4670">
              <a:solidFill>
                <a:schemeClr val="bg2"/>
              </a:solidFill>
              <a:round/>
              <a:headEnd/>
              <a:tailEnd/>
            </a:ln>
          </p:spPr>
          <p:txBody>
            <a:bodyPr vert="horz" wrap="square" lIns="91440" tIns="45720" rIns="91440" bIns="45720" numCol="1" anchor="ctr" anchorCtr="0" compatLnSpc="1">
              <a:prstTxWarp prst="textNoShape">
                <a:avLst/>
              </a:prstTxWarp>
            </a:bodyPr>
            <a:lstStyle/>
            <a:p>
              <a:endParaRPr lang="he-IL"/>
            </a:p>
          </p:txBody>
        </p:sp>
        <p:sp>
          <p:nvSpPr>
            <p:cNvPr id="23" name="_s1045">
              <a:extLst>
                <a:ext uri="{FF2B5EF4-FFF2-40B4-BE49-F238E27FC236}">
                  <a16:creationId xmlns:a16="http://schemas.microsoft.com/office/drawing/2014/main" id="{34AF5215-4B01-1D72-5966-81419FB33276}"/>
                </a:ext>
              </a:extLst>
            </p:cNvPr>
            <p:cNvSpPr>
              <a:spLocks noChangeArrowheads="1"/>
            </p:cNvSpPr>
            <p:nvPr/>
          </p:nvSpPr>
          <p:spPr bwMode="auto">
            <a:xfrm>
              <a:off x="2970" y="3247"/>
              <a:ext cx="3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he-IL" sz="1800" b="0" i="0" u="none" strike="noStrike" cap="none" normalizeH="0" baseline="0">
                <a:ln>
                  <a:noFill/>
                </a:ln>
                <a:solidFill>
                  <a:schemeClr val="tx1"/>
                </a:solidFill>
                <a:effectLst/>
                <a:latin typeface="Comic Sans MS" panose="030F0702030302020204" pitchFamily="66" charset="0"/>
                <a:cs typeface="Arial" panose="020B0604020202020204" pitchFamily="34" charset="0"/>
              </a:endParaRPr>
            </a:p>
          </p:txBody>
        </p:sp>
        <p:sp>
          <p:nvSpPr>
            <p:cNvPr id="24" name="_s1046">
              <a:extLst>
                <a:ext uri="{FF2B5EF4-FFF2-40B4-BE49-F238E27FC236}">
                  <a16:creationId xmlns:a16="http://schemas.microsoft.com/office/drawing/2014/main" id="{63DD0F00-E36B-926D-DEA2-EFB6F6CBE2D0}"/>
                </a:ext>
              </a:extLst>
            </p:cNvPr>
            <p:cNvSpPr>
              <a:spLocks noChangeArrowheads="1" noTextEdit="1"/>
            </p:cNvSpPr>
            <p:nvPr/>
          </p:nvSpPr>
          <p:spPr bwMode="auto">
            <a:xfrm>
              <a:off x="2632" y="2822"/>
              <a:ext cx="409" cy="408"/>
            </a:xfrm>
            <a:prstGeom prst="ellipse">
              <a:avLst/>
            </a:prstGeom>
            <a:solidFill>
              <a:schemeClr val="accent1">
                <a:alpha val="50000"/>
              </a:schemeClr>
            </a:solidFill>
            <a:ln w="4670">
              <a:solidFill>
                <a:schemeClr val="accent1"/>
              </a:solidFill>
              <a:round/>
              <a:headEnd/>
              <a:tailEnd/>
            </a:ln>
          </p:spPr>
          <p:txBody>
            <a:bodyPr vert="horz" wrap="square" lIns="91440" tIns="45720" rIns="91440" bIns="45720" numCol="1" anchor="ctr" anchorCtr="0" compatLnSpc="1">
              <a:prstTxWarp prst="textNoShape">
                <a:avLst/>
              </a:prstTxWarp>
            </a:bodyPr>
            <a:lstStyle/>
            <a:p>
              <a:endParaRPr lang="he-IL"/>
            </a:p>
          </p:txBody>
        </p:sp>
        <p:sp>
          <p:nvSpPr>
            <p:cNvPr id="25" name="_s1047">
              <a:extLst>
                <a:ext uri="{FF2B5EF4-FFF2-40B4-BE49-F238E27FC236}">
                  <a16:creationId xmlns:a16="http://schemas.microsoft.com/office/drawing/2014/main" id="{8FC419E4-32C0-F6CE-B47E-6C189E457C8A}"/>
                </a:ext>
              </a:extLst>
            </p:cNvPr>
            <p:cNvSpPr>
              <a:spLocks noChangeArrowheads="1"/>
            </p:cNvSpPr>
            <p:nvPr/>
          </p:nvSpPr>
          <p:spPr bwMode="auto">
            <a:xfrm>
              <a:off x="2638" y="3271"/>
              <a:ext cx="3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he-IL" sz="1800" b="0" i="0" u="none" strike="noStrike" cap="none" normalizeH="0" baseline="0">
                <a:ln>
                  <a:noFill/>
                </a:ln>
                <a:solidFill>
                  <a:schemeClr val="tx1"/>
                </a:solidFill>
                <a:effectLst/>
                <a:latin typeface="Comic Sans MS" panose="030F0702030302020204" pitchFamily="66" charset="0"/>
                <a:cs typeface="Arial" panose="020B0604020202020204" pitchFamily="34" charset="0"/>
              </a:endParaRPr>
            </a:p>
          </p:txBody>
        </p:sp>
        <p:sp>
          <p:nvSpPr>
            <p:cNvPr id="26" name="_s1048">
              <a:extLst>
                <a:ext uri="{FF2B5EF4-FFF2-40B4-BE49-F238E27FC236}">
                  <a16:creationId xmlns:a16="http://schemas.microsoft.com/office/drawing/2014/main" id="{DE9663EB-1464-D446-D8B7-83431F05142A}"/>
                </a:ext>
              </a:extLst>
            </p:cNvPr>
            <p:cNvSpPr>
              <a:spLocks noChangeArrowheads="1" noTextEdit="1"/>
            </p:cNvSpPr>
            <p:nvPr/>
          </p:nvSpPr>
          <p:spPr bwMode="auto">
            <a:xfrm>
              <a:off x="2580" y="2813"/>
              <a:ext cx="409" cy="408"/>
            </a:xfrm>
            <a:prstGeom prst="ellipse">
              <a:avLst/>
            </a:prstGeom>
            <a:solidFill>
              <a:schemeClr val="hlink">
                <a:alpha val="50000"/>
              </a:schemeClr>
            </a:solidFill>
            <a:ln w="4670">
              <a:solidFill>
                <a:schemeClr val="hlink"/>
              </a:solidFill>
              <a:round/>
              <a:headEnd/>
              <a:tailEnd/>
            </a:ln>
          </p:spPr>
          <p:txBody>
            <a:bodyPr vert="horz" wrap="square" lIns="91440" tIns="45720" rIns="91440" bIns="45720" numCol="1" anchor="ctr" anchorCtr="0" compatLnSpc="1">
              <a:prstTxWarp prst="textNoShape">
                <a:avLst/>
              </a:prstTxWarp>
            </a:bodyPr>
            <a:lstStyle/>
            <a:p>
              <a:endParaRPr lang="he-IL"/>
            </a:p>
          </p:txBody>
        </p:sp>
        <p:sp>
          <p:nvSpPr>
            <p:cNvPr id="27" name="_s1049">
              <a:extLst>
                <a:ext uri="{FF2B5EF4-FFF2-40B4-BE49-F238E27FC236}">
                  <a16:creationId xmlns:a16="http://schemas.microsoft.com/office/drawing/2014/main" id="{80FDFC30-D2F9-A5E1-D53C-703AB53DE9DB}"/>
                </a:ext>
              </a:extLst>
            </p:cNvPr>
            <p:cNvSpPr>
              <a:spLocks noChangeArrowheads="1"/>
            </p:cNvSpPr>
            <p:nvPr/>
          </p:nvSpPr>
          <p:spPr bwMode="auto">
            <a:xfrm>
              <a:off x="2306" y="3247"/>
              <a:ext cx="3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he-IL" sz="1800" b="0" i="0" u="none" strike="noStrike" cap="none" normalizeH="0" baseline="0">
                <a:ln>
                  <a:noFill/>
                </a:ln>
                <a:solidFill>
                  <a:schemeClr val="tx1"/>
                </a:solidFill>
                <a:effectLst/>
                <a:latin typeface="Comic Sans MS" panose="030F0702030302020204" pitchFamily="66" charset="0"/>
                <a:cs typeface="Arial" panose="020B0604020202020204" pitchFamily="34" charset="0"/>
              </a:endParaRPr>
            </a:p>
          </p:txBody>
        </p:sp>
        <p:sp>
          <p:nvSpPr>
            <p:cNvPr id="28" name="_s1050">
              <a:extLst>
                <a:ext uri="{FF2B5EF4-FFF2-40B4-BE49-F238E27FC236}">
                  <a16:creationId xmlns:a16="http://schemas.microsoft.com/office/drawing/2014/main" id="{321EDE38-F1C4-5B48-25B6-38BCAAB3DAB4}"/>
                </a:ext>
              </a:extLst>
            </p:cNvPr>
            <p:cNvSpPr>
              <a:spLocks noChangeArrowheads="1" noTextEdit="1"/>
            </p:cNvSpPr>
            <p:nvPr/>
          </p:nvSpPr>
          <p:spPr bwMode="auto">
            <a:xfrm>
              <a:off x="2534" y="2787"/>
              <a:ext cx="409" cy="408"/>
            </a:xfrm>
            <a:prstGeom prst="ellipse">
              <a:avLst/>
            </a:prstGeom>
            <a:solidFill>
              <a:schemeClr val="folHlink">
                <a:alpha val="50000"/>
              </a:schemeClr>
            </a:solidFill>
            <a:ln w="4670">
              <a:solidFill>
                <a:schemeClr val="folHlink"/>
              </a:solidFill>
              <a:round/>
              <a:headEnd/>
              <a:tailEnd/>
            </a:ln>
          </p:spPr>
          <p:txBody>
            <a:bodyPr vert="horz" wrap="square" lIns="91440" tIns="45720" rIns="91440" bIns="45720" numCol="1" anchor="ctr" anchorCtr="0" compatLnSpc="1">
              <a:prstTxWarp prst="textNoShape">
                <a:avLst/>
              </a:prstTxWarp>
            </a:bodyPr>
            <a:lstStyle/>
            <a:p>
              <a:endParaRPr lang="he-IL"/>
            </a:p>
          </p:txBody>
        </p:sp>
        <p:sp>
          <p:nvSpPr>
            <p:cNvPr id="29" name="_s1051">
              <a:extLst>
                <a:ext uri="{FF2B5EF4-FFF2-40B4-BE49-F238E27FC236}">
                  <a16:creationId xmlns:a16="http://schemas.microsoft.com/office/drawing/2014/main" id="{392A45B0-F261-95CD-03AC-6E7AA0250C75}"/>
                </a:ext>
              </a:extLst>
            </p:cNvPr>
            <p:cNvSpPr>
              <a:spLocks noChangeArrowheads="1"/>
            </p:cNvSpPr>
            <p:nvPr/>
          </p:nvSpPr>
          <p:spPr bwMode="auto">
            <a:xfrm>
              <a:off x="2186" y="3178"/>
              <a:ext cx="3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he-IL" sz="1800" b="0" i="0" u="none" strike="noStrike" cap="none" normalizeH="0" baseline="0">
                <a:ln>
                  <a:noFill/>
                </a:ln>
                <a:solidFill>
                  <a:schemeClr val="tx1"/>
                </a:solidFill>
                <a:effectLst/>
                <a:latin typeface="Comic Sans MS" panose="030F0702030302020204" pitchFamily="66" charset="0"/>
                <a:cs typeface="Arial" panose="020B0604020202020204" pitchFamily="34" charset="0"/>
              </a:endParaRPr>
            </a:p>
          </p:txBody>
        </p:sp>
        <p:sp>
          <p:nvSpPr>
            <p:cNvPr id="30" name="_s1052">
              <a:extLst>
                <a:ext uri="{FF2B5EF4-FFF2-40B4-BE49-F238E27FC236}">
                  <a16:creationId xmlns:a16="http://schemas.microsoft.com/office/drawing/2014/main" id="{7275E0C6-5FB3-C350-3316-CB56E15B817E}"/>
                </a:ext>
              </a:extLst>
            </p:cNvPr>
            <p:cNvSpPr>
              <a:spLocks noChangeArrowheads="1" noTextEdit="1"/>
            </p:cNvSpPr>
            <p:nvPr/>
          </p:nvSpPr>
          <p:spPr bwMode="auto">
            <a:xfrm>
              <a:off x="2500" y="2747"/>
              <a:ext cx="409" cy="408"/>
            </a:xfrm>
            <a:prstGeom prst="ellipse">
              <a:avLst/>
            </a:prstGeom>
            <a:solidFill>
              <a:schemeClr val="bg2">
                <a:alpha val="50000"/>
              </a:schemeClr>
            </a:solidFill>
            <a:ln w="4670">
              <a:solidFill>
                <a:schemeClr val="bg2"/>
              </a:solidFill>
              <a:round/>
              <a:headEnd/>
              <a:tailEnd/>
            </a:ln>
          </p:spPr>
          <p:txBody>
            <a:bodyPr vert="horz" wrap="square" lIns="91440" tIns="45720" rIns="91440" bIns="45720" numCol="1" anchor="ctr" anchorCtr="0" compatLnSpc="1">
              <a:prstTxWarp prst="textNoShape">
                <a:avLst/>
              </a:prstTxWarp>
            </a:bodyPr>
            <a:lstStyle/>
            <a:p>
              <a:endParaRPr lang="he-IL"/>
            </a:p>
          </p:txBody>
        </p:sp>
        <p:sp>
          <p:nvSpPr>
            <p:cNvPr id="31" name="_s1053">
              <a:extLst>
                <a:ext uri="{FF2B5EF4-FFF2-40B4-BE49-F238E27FC236}">
                  <a16:creationId xmlns:a16="http://schemas.microsoft.com/office/drawing/2014/main" id="{8006119F-FBF7-773F-8D84-C7476BA26D98}"/>
                </a:ext>
              </a:extLst>
            </p:cNvPr>
            <p:cNvSpPr>
              <a:spLocks noChangeArrowheads="1"/>
            </p:cNvSpPr>
            <p:nvPr/>
          </p:nvSpPr>
          <p:spPr bwMode="auto">
            <a:xfrm>
              <a:off x="2097" y="3072"/>
              <a:ext cx="3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he-IL" sz="1800" b="0" i="0" u="none" strike="noStrike" cap="none" normalizeH="0" baseline="0">
                <a:ln>
                  <a:noFill/>
                </a:ln>
                <a:solidFill>
                  <a:schemeClr val="tx1"/>
                </a:solidFill>
                <a:effectLst/>
                <a:latin typeface="Comic Sans MS" panose="030F0702030302020204" pitchFamily="66" charset="0"/>
                <a:cs typeface="Arial" panose="020B0604020202020204" pitchFamily="34" charset="0"/>
              </a:endParaRPr>
            </a:p>
          </p:txBody>
        </p:sp>
        <p:sp>
          <p:nvSpPr>
            <p:cNvPr id="32" name="_s1054">
              <a:extLst>
                <a:ext uri="{FF2B5EF4-FFF2-40B4-BE49-F238E27FC236}">
                  <a16:creationId xmlns:a16="http://schemas.microsoft.com/office/drawing/2014/main" id="{D79B4713-71F8-C376-DA51-5E5DB1EC6DAB}"/>
                </a:ext>
              </a:extLst>
            </p:cNvPr>
            <p:cNvSpPr>
              <a:spLocks noChangeArrowheads="1" noTextEdit="1"/>
            </p:cNvSpPr>
            <p:nvPr/>
          </p:nvSpPr>
          <p:spPr bwMode="auto">
            <a:xfrm>
              <a:off x="2481" y="2697"/>
              <a:ext cx="409" cy="408"/>
            </a:xfrm>
            <a:prstGeom prst="ellipse">
              <a:avLst/>
            </a:prstGeom>
            <a:solidFill>
              <a:schemeClr val="accent1">
                <a:alpha val="50000"/>
              </a:schemeClr>
            </a:solidFill>
            <a:ln w="4670">
              <a:solidFill>
                <a:schemeClr val="accent1"/>
              </a:solidFill>
              <a:round/>
              <a:headEnd/>
              <a:tailEnd/>
            </a:ln>
          </p:spPr>
          <p:txBody>
            <a:bodyPr vert="horz" wrap="square" lIns="91440" tIns="45720" rIns="91440" bIns="45720" numCol="1" anchor="ctr" anchorCtr="0" compatLnSpc="1">
              <a:prstTxWarp prst="textNoShape">
                <a:avLst/>
              </a:prstTxWarp>
            </a:bodyPr>
            <a:lstStyle/>
            <a:p>
              <a:endParaRPr lang="he-IL"/>
            </a:p>
          </p:txBody>
        </p:sp>
        <p:sp>
          <p:nvSpPr>
            <p:cNvPr id="33" name="_s1055">
              <a:extLst>
                <a:ext uri="{FF2B5EF4-FFF2-40B4-BE49-F238E27FC236}">
                  <a16:creationId xmlns:a16="http://schemas.microsoft.com/office/drawing/2014/main" id="{18778CDF-103B-02CF-DD8A-DFB34D6F8FFE}"/>
                </a:ext>
              </a:extLst>
            </p:cNvPr>
            <p:cNvSpPr>
              <a:spLocks noChangeArrowheads="1"/>
            </p:cNvSpPr>
            <p:nvPr/>
          </p:nvSpPr>
          <p:spPr bwMode="auto">
            <a:xfrm>
              <a:off x="2050" y="2942"/>
              <a:ext cx="3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he-IL" sz="1800" b="0" i="0" u="none" strike="noStrike" cap="none" normalizeH="0" baseline="0">
                <a:ln>
                  <a:noFill/>
                </a:ln>
                <a:solidFill>
                  <a:schemeClr val="tx1"/>
                </a:solidFill>
                <a:effectLst/>
                <a:latin typeface="Comic Sans MS" panose="030F0702030302020204" pitchFamily="66" charset="0"/>
                <a:cs typeface="Arial" panose="020B0604020202020204" pitchFamily="34" charset="0"/>
              </a:endParaRPr>
            </a:p>
          </p:txBody>
        </p:sp>
        <p:sp>
          <p:nvSpPr>
            <p:cNvPr id="34" name="_s1056">
              <a:extLst>
                <a:ext uri="{FF2B5EF4-FFF2-40B4-BE49-F238E27FC236}">
                  <a16:creationId xmlns:a16="http://schemas.microsoft.com/office/drawing/2014/main" id="{3817E400-F2DB-11D2-1BF2-9EB91F3A550F}"/>
                </a:ext>
              </a:extLst>
            </p:cNvPr>
            <p:cNvSpPr>
              <a:spLocks noChangeArrowheads="1" noTextEdit="1"/>
            </p:cNvSpPr>
            <p:nvPr/>
          </p:nvSpPr>
          <p:spPr bwMode="auto">
            <a:xfrm>
              <a:off x="2481" y="2644"/>
              <a:ext cx="409" cy="408"/>
            </a:xfrm>
            <a:prstGeom prst="ellipse">
              <a:avLst/>
            </a:prstGeom>
            <a:solidFill>
              <a:schemeClr val="accent2">
                <a:alpha val="50000"/>
              </a:schemeClr>
            </a:solidFill>
            <a:ln w="4670">
              <a:solidFill>
                <a:schemeClr val="accent2"/>
              </a:solidFill>
              <a:round/>
              <a:headEnd/>
              <a:tailEnd/>
            </a:ln>
          </p:spPr>
          <p:txBody>
            <a:bodyPr vert="horz" wrap="square" lIns="91440" tIns="45720" rIns="91440" bIns="45720" numCol="1" anchor="ctr" anchorCtr="0" compatLnSpc="1">
              <a:prstTxWarp prst="textNoShape">
                <a:avLst/>
              </a:prstTxWarp>
            </a:bodyPr>
            <a:lstStyle/>
            <a:p>
              <a:endParaRPr lang="he-IL"/>
            </a:p>
          </p:txBody>
        </p:sp>
        <p:sp>
          <p:nvSpPr>
            <p:cNvPr id="35" name="_s1057">
              <a:extLst>
                <a:ext uri="{FF2B5EF4-FFF2-40B4-BE49-F238E27FC236}">
                  <a16:creationId xmlns:a16="http://schemas.microsoft.com/office/drawing/2014/main" id="{2B3F2CB3-9109-93C0-CD9D-E8BFB101A0FE}"/>
                </a:ext>
              </a:extLst>
            </p:cNvPr>
            <p:cNvSpPr>
              <a:spLocks noChangeArrowheads="1"/>
            </p:cNvSpPr>
            <p:nvPr/>
          </p:nvSpPr>
          <p:spPr bwMode="auto">
            <a:xfrm>
              <a:off x="2050" y="2701"/>
              <a:ext cx="3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he-IL" sz="1800" b="0" i="0" u="none" strike="noStrike" cap="none" normalizeH="0" baseline="0">
                <a:ln>
                  <a:noFill/>
                </a:ln>
                <a:solidFill>
                  <a:schemeClr val="tx1"/>
                </a:solidFill>
                <a:effectLst/>
                <a:latin typeface="Comic Sans MS" panose="030F0702030302020204" pitchFamily="66" charset="0"/>
                <a:cs typeface="Arial" panose="020B0604020202020204" pitchFamily="34" charset="0"/>
              </a:endParaRPr>
            </a:p>
          </p:txBody>
        </p:sp>
        <p:sp>
          <p:nvSpPr>
            <p:cNvPr id="36" name="_s1058">
              <a:extLst>
                <a:ext uri="{FF2B5EF4-FFF2-40B4-BE49-F238E27FC236}">
                  <a16:creationId xmlns:a16="http://schemas.microsoft.com/office/drawing/2014/main" id="{47E25A2C-0A8C-4388-B3C4-77267275F1B3}"/>
                </a:ext>
              </a:extLst>
            </p:cNvPr>
            <p:cNvSpPr>
              <a:spLocks noChangeArrowheads="1" noTextEdit="1"/>
            </p:cNvSpPr>
            <p:nvPr/>
          </p:nvSpPr>
          <p:spPr bwMode="auto">
            <a:xfrm>
              <a:off x="2499" y="2594"/>
              <a:ext cx="409" cy="408"/>
            </a:xfrm>
            <a:prstGeom prst="ellipse">
              <a:avLst/>
            </a:prstGeom>
            <a:solidFill>
              <a:schemeClr val="hlink">
                <a:alpha val="50000"/>
              </a:schemeClr>
            </a:solidFill>
            <a:ln w="4670">
              <a:solidFill>
                <a:schemeClr val="hlink"/>
              </a:solidFill>
              <a:round/>
              <a:headEnd/>
              <a:tailEnd/>
            </a:ln>
          </p:spPr>
          <p:txBody>
            <a:bodyPr vert="horz" wrap="square" lIns="91440" tIns="45720" rIns="91440" bIns="45720" numCol="1" anchor="ctr" anchorCtr="0" compatLnSpc="1">
              <a:prstTxWarp prst="textNoShape">
                <a:avLst/>
              </a:prstTxWarp>
            </a:bodyPr>
            <a:lstStyle/>
            <a:p>
              <a:endParaRPr lang="he-IL"/>
            </a:p>
          </p:txBody>
        </p:sp>
        <p:sp>
          <p:nvSpPr>
            <p:cNvPr id="37" name="_s1059">
              <a:extLst>
                <a:ext uri="{FF2B5EF4-FFF2-40B4-BE49-F238E27FC236}">
                  <a16:creationId xmlns:a16="http://schemas.microsoft.com/office/drawing/2014/main" id="{4F921508-B7F0-1DF0-20C1-152B79A6444E}"/>
                </a:ext>
              </a:extLst>
            </p:cNvPr>
            <p:cNvSpPr>
              <a:spLocks noChangeArrowheads="1"/>
            </p:cNvSpPr>
            <p:nvPr/>
          </p:nvSpPr>
          <p:spPr bwMode="auto">
            <a:xfrm>
              <a:off x="2098" y="2571"/>
              <a:ext cx="3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he-IL" sz="1800" b="0" i="0" u="none" strike="noStrike" cap="none" normalizeH="0" baseline="0">
                <a:ln>
                  <a:noFill/>
                </a:ln>
                <a:solidFill>
                  <a:schemeClr val="tx1"/>
                </a:solidFill>
                <a:effectLst/>
                <a:latin typeface="Comic Sans MS" panose="030F0702030302020204" pitchFamily="66" charset="0"/>
                <a:cs typeface="Arial" panose="020B0604020202020204" pitchFamily="34" charset="0"/>
              </a:endParaRPr>
            </a:p>
          </p:txBody>
        </p:sp>
        <p:sp>
          <p:nvSpPr>
            <p:cNvPr id="38" name="_s1060">
              <a:extLst>
                <a:ext uri="{FF2B5EF4-FFF2-40B4-BE49-F238E27FC236}">
                  <a16:creationId xmlns:a16="http://schemas.microsoft.com/office/drawing/2014/main" id="{939DF158-DF4F-D4CB-2450-B79821BEA168}"/>
                </a:ext>
              </a:extLst>
            </p:cNvPr>
            <p:cNvSpPr>
              <a:spLocks noChangeArrowheads="1" noTextEdit="1"/>
            </p:cNvSpPr>
            <p:nvPr/>
          </p:nvSpPr>
          <p:spPr bwMode="auto">
            <a:xfrm>
              <a:off x="2533" y="2553"/>
              <a:ext cx="409" cy="408"/>
            </a:xfrm>
            <a:prstGeom prst="ellipse">
              <a:avLst/>
            </a:prstGeom>
            <a:solidFill>
              <a:schemeClr val="folHlink">
                <a:alpha val="50000"/>
              </a:schemeClr>
            </a:solidFill>
            <a:ln w="4670">
              <a:solidFill>
                <a:schemeClr val="folHlink"/>
              </a:solidFill>
              <a:round/>
              <a:headEnd/>
              <a:tailEnd/>
            </a:ln>
          </p:spPr>
          <p:txBody>
            <a:bodyPr vert="horz" wrap="square" lIns="91440" tIns="45720" rIns="91440" bIns="45720" numCol="1" anchor="ctr" anchorCtr="0" compatLnSpc="1">
              <a:prstTxWarp prst="textNoShape">
                <a:avLst/>
              </a:prstTxWarp>
            </a:bodyPr>
            <a:lstStyle/>
            <a:p>
              <a:endParaRPr lang="he-IL"/>
            </a:p>
          </p:txBody>
        </p:sp>
        <p:sp>
          <p:nvSpPr>
            <p:cNvPr id="39" name="_s1061">
              <a:extLst>
                <a:ext uri="{FF2B5EF4-FFF2-40B4-BE49-F238E27FC236}">
                  <a16:creationId xmlns:a16="http://schemas.microsoft.com/office/drawing/2014/main" id="{EEC5FEC7-362F-CCD0-08A0-862D285B3D74}"/>
                </a:ext>
              </a:extLst>
            </p:cNvPr>
            <p:cNvSpPr>
              <a:spLocks noChangeArrowheads="1"/>
            </p:cNvSpPr>
            <p:nvPr/>
          </p:nvSpPr>
          <p:spPr bwMode="auto">
            <a:xfrm>
              <a:off x="2187" y="2465"/>
              <a:ext cx="3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he-IL" sz="1800" b="0" i="0" u="none" strike="noStrike" cap="none" normalizeH="0" baseline="0">
                <a:ln>
                  <a:noFill/>
                </a:ln>
                <a:solidFill>
                  <a:schemeClr val="tx1"/>
                </a:solidFill>
                <a:effectLst/>
                <a:latin typeface="Comic Sans MS" panose="030F0702030302020204" pitchFamily="66" charset="0"/>
                <a:cs typeface="Arial" panose="020B0604020202020204" pitchFamily="34" charset="0"/>
              </a:endParaRPr>
            </a:p>
          </p:txBody>
        </p:sp>
        <p:sp>
          <p:nvSpPr>
            <p:cNvPr id="40" name="_s1062">
              <a:extLst>
                <a:ext uri="{FF2B5EF4-FFF2-40B4-BE49-F238E27FC236}">
                  <a16:creationId xmlns:a16="http://schemas.microsoft.com/office/drawing/2014/main" id="{E97838B4-E45E-7D8A-B11B-914B31AC31DA}"/>
                </a:ext>
              </a:extLst>
            </p:cNvPr>
            <p:cNvSpPr>
              <a:spLocks noChangeArrowheads="1" noTextEdit="1"/>
            </p:cNvSpPr>
            <p:nvPr/>
          </p:nvSpPr>
          <p:spPr bwMode="auto">
            <a:xfrm>
              <a:off x="2579" y="2526"/>
              <a:ext cx="409" cy="408"/>
            </a:xfrm>
            <a:prstGeom prst="ellipse">
              <a:avLst/>
            </a:prstGeom>
            <a:solidFill>
              <a:schemeClr val="bg2">
                <a:alpha val="50000"/>
              </a:schemeClr>
            </a:solidFill>
            <a:ln w="4670">
              <a:solidFill>
                <a:schemeClr val="bg2"/>
              </a:solidFill>
              <a:round/>
              <a:headEnd/>
              <a:tailEnd/>
            </a:ln>
          </p:spPr>
          <p:txBody>
            <a:bodyPr vert="horz" wrap="square" lIns="91440" tIns="45720" rIns="91440" bIns="45720" numCol="1" anchor="ctr" anchorCtr="0" compatLnSpc="1">
              <a:prstTxWarp prst="textNoShape">
                <a:avLst/>
              </a:prstTxWarp>
            </a:bodyPr>
            <a:lstStyle/>
            <a:p>
              <a:endParaRPr lang="he-IL"/>
            </a:p>
          </p:txBody>
        </p:sp>
        <p:sp>
          <p:nvSpPr>
            <p:cNvPr id="41" name="_s1063">
              <a:extLst>
                <a:ext uri="{FF2B5EF4-FFF2-40B4-BE49-F238E27FC236}">
                  <a16:creationId xmlns:a16="http://schemas.microsoft.com/office/drawing/2014/main" id="{FCF075C5-965A-FCB2-DEFA-96CBC154F042}"/>
                </a:ext>
              </a:extLst>
            </p:cNvPr>
            <p:cNvSpPr>
              <a:spLocks noChangeArrowheads="1"/>
            </p:cNvSpPr>
            <p:nvPr/>
          </p:nvSpPr>
          <p:spPr bwMode="auto">
            <a:xfrm>
              <a:off x="2307" y="2396"/>
              <a:ext cx="3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he-IL" sz="1800" b="0" i="0" u="none" strike="noStrike" cap="none" normalizeH="0" baseline="0">
                <a:ln>
                  <a:noFill/>
                </a:ln>
                <a:solidFill>
                  <a:schemeClr val="tx1"/>
                </a:solidFill>
                <a:effectLst/>
                <a:latin typeface="Comic Sans MS" panose="030F0702030302020204" pitchFamily="66" charset="0"/>
                <a:cs typeface="Arial" panose="020B0604020202020204" pitchFamily="34" charset="0"/>
              </a:endParaRPr>
            </a:p>
          </p:txBody>
        </p:sp>
      </p:gr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3">
            <a:extLst>
              <a:ext uri="{FF2B5EF4-FFF2-40B4-BE49-F238E27FC236}">
                <a16:creationId xmlns:a16="http://schemas.microsoft.com/office/drawing/2014/main" id="{CB2C4CE0-635A-B5CE-7C49-52811401B156}"/>
              </a:ext>
            </a:extLst>
          </p:cNvPr>
          <p:cNvSpPr>
            <a:spLocks noGrp="1"/>
          </p:cNvSpPr>
          <p:nvPr>
            <p:ph type="dt" sz="quarter" idx="10"/>
          </p:nvPr>
        </p:nvSpPr>
        <p:spPr/>
        <p:txBody>
          <a:bodyPr/>
          <a:lstStyle/>
          <a:p>
            <a:pPr>
              <a:defRPr/>
            </a:pPr>
            <a:fld id="{25781AC7-BA0A-409E-9FD5-2ED7837118FF}" type="datetime8">
              <a:rPr lang="he-IL"/>
              <a:pPr>
                <a:defRPr/>
              </a:pPr>
              <a:t>11 יוני 23</a:t>
            </a:fld>
            <a:endParaRPr lang="en-US"/>
          </a:p>
        </p:txBody>
      </p:sp>
      <p:sp>
        <p:nvSpPr>
          <p:cNvPr id="6" name="מציין מיקום של כותרת תחתונה 4">
            <a:extLst>
              <a:ext uri="{FF2B5EF4-FFF2-40B4-BE49-F238E27FC236}">
                <a16:creationId xmlns:a16="http://schemas.microsoft.com/office/drawing/2014/main" id="{BF919BDA-6009-2948-D1F1-45BE1AB96CF3}"/>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5">
            <a:extLst>
              <a:ext uri="{FF2B5EF4-FFF2-40B4-BE49-F238E27FC236}">
                <a16:creationId xmlns:a16="http://schemas.microsoft.com/office/drawing/2014/main" id="{207477C9-0A5B-4C3C-6D7D-BBA3055BFFA3}"/>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9DEDDBCA-045A-4A84-82CB-99270D71A61E}" type="slidenum">
              <a:rPr lang="he-IL" altLang="he-IL" sz="1400" smtClean="0">
                <a:latin typeface="Arial" panose="020B0604020202020204" pitchFamily="34" charset="0"/>
              </a:rPr>
              <a:pPr rtl="0">
                <a:spcBef>
                  <a:spcPct val="0"/>
                </a:spcBef>
                <a:buClrTx/>
                <a:buSzTx/>
                <a:buFontTx/>
                <a:buNone/>
                <a:defRPr/>
              </a:pPr>
              <a:t>49</a:t>
            </a:fld>
            <a:endParaRPr lang="en-US" altLang="he-IL" sz="1400">
              <a:latin typeface="Arial" panose="020B0604020202020204" pitchFamily="34" charset="0"/>
            </a:endParaRPr>
          </a:p>
        </p:txBody>
      </p:sp>
      <p:sp>
        <p:nvSpPr>
          <p:cNvPr id="27652" name="Rectangle 4">
            <a:extLst>
              <a:ext uri="{FF2B5EF4-FFF2-40B4-BE49-F238E27FC236}">
                <a16:creationId xmlns:a16="http://schemas.microsoft.com/office/drawing/2014/main" id="{C5772354-1D80-D15A-27D0-382CC8DEF5A0}"/>
              </a:ext>
            </a:extLst>
          </p:cNvPr>
          <p:cNvSpPr>
            <a:spLocks noGrp="1" noChangeArrowheads="1"/>
          </p:cNvSpPr>
          <p:nvPr>
            <p:ph type="title"/>
          </p:nvPr>
        </p:nvSpPr>
        <p:spPr>
          <a:xfrm>
            <a:off x="1619250" y="363538"/>
            <a:ext cx="6870700" cy="1131887"/>
          </a:xfrm>
        </p:spPr>
        <p:txBody>
          <a:bodyPr/>
          <a:lstStyle/>
          <a:p>
            <a:pPr eaLnBrk="1" hangingPunct="1">
              <a:defRPr/>
            </a:pPr>
            <a:r>
              <a:rPr lang="he-IL" b="1">
                <a:solidFill>
                  <a:schemeClr val="hlink"/>
                </a:solidFill>
              </a:rPr>
              <a:t>חוק הירושה, תשכ"ה-1965</a:t>
            </a:r>
            <a:endParaRPr lang="en-US" b="1">
              <a:solidFill>
                <a:schemeClr val="hlink"/>
              </a:solidFill>
            </a:endParaRPr>
          </a:p>
        </p:txBody>
      </p:sp>
      <p:sp>
        <p:nvSpPr>
          <p:cNvPr id="27653" name="Rectangle 5">
            <a:extLst>
              <a:ext uri="{FF2B5EF4-FFF2-40B4-BE49-F238E27FC236}">
                <a16:creationId xmlns:a16="http://schemas.microsoft.com/office/drawing/2014/main" id="{BE87223D-0D1A-EF99-1C1C-03DA87132667}"/>
              </a:ext>
            </a:extLst>
          </p:cNvPr>
          <p:cNvSpPr>
            <a:spLocks noGrp="1" noChangeArrowheads="1"/>
          </p:cNvSpPr>
          <p:nvPr>
            <p:ph type="body" idx="1"/>
          </p:nvPr>
        </p:nvSpPr>
        <p:spPr>
          <a:xfrm>
            <a:off x="1116013" y="1484313"/>
            <a:ext cx="7704137" cy="4306887"/>
          </a:xfrm>
        </p:spPr>
        <p:txBody>
          <a:bodyPr/>
          <a:lstStyle/>
          <a:p>
            <a:pPr eaLnBrk="1" hangingPunct="1">
              <a:lnSpc>
                <a:spcPct val="80000"/>
              </a:lnSpc>
              <a:defRPr/>
            </a:pPr>
            <a:endParaRPr lang="en-US" sz="1400"/>
          </a:p>
          <a:p>
            <a:pPr eaLnBrk="1" hangingPunct="1">
              <a:lnSpc>
                <a:spcPct val="80000"/>
              </a:lnSpc>
              <a:buFontTx/>
              <a:buNone/>
              <a:defRPr/>
            </a:pPr>
            <a:r>
              <a:rPr lang="he-IL" sz="1400"/>
              <a:t>1</a:t>
            </a:r>
            <a:r>
              <a:rPr lang="he-IL" sz="1600" b="1"/>
              <a:t>.	</a:t>
            </a:r>
            <a:r>
              <a:rPr lang="he-IL" sz="1800" b="1"/>
              <a:t>ירושה</a:t>
            </a:r>
            <a:endParaRPr lang="en-US" sz="1800" b="1"/>
          </a:p>
          <a:p>
            <a:pPr eaLnBrk="1" hangingPunct="1">
              <a:lnSpc>
                <a:spcPct val="80000"/>
              </a:lnSpc>
              <a:buFontTx/>
              <a:buNone/>
              <a:defRPr/>
            </a:pPr>
            <a:r>
              <a:rPr lang="he-IL" sz="1800" b="1"/>
              <a:t>	במות אדם עובר עזבונו ליורשיו</a:t>
            </a:r>
            <a:r>
              <a:rPr lang="en-US" sz="1800" b="1"/>
              <a:t>.</a:t>
            </a:r>
          </a:p>
          <a:p>
            <a:pPr eaLnBrk="1" hangingPunct="1">
              <a:lnSpc>
                <a:spcPct val="80000"/>
              </a:lnSpc>
              <a:buFontTx/>
              <a:buNone/>
              <a:defRPr/>
            </a:pPr>
            <a:endParaRPr lang="en-US" sz="1800" b="1"/>
          </a:p>
          <a:p>
            <a:pPr eaLnBrk="1" hangingPunct="1">
              <a:lnSpc>
                <a:spcPct val="80000"/>
              </a:lnSpc>
              <a:buFontTx/>
              <a:buNone/>
              <a:defRPr/>
            </a:pPr>
            <a:r>
              <a:rPr lang="en-US" sz="1800" b="1"/>
              <a:t>2</a:t>
            </a:r>
            <a:r>
              <a:rPr lang="he-IL" sz="1800" b="1"/>
              <a:t>.	יורשים</a:t>
            </a:r>
            <a:endParaRPr lang="en-US" sz="1800" b="1"/>
          </a:p>
          <a:p>
            <a:pPr eaLnBrk="1" hangingPunct="1">
              <a:lnSpc>
                <a:spcPct val="80000"/>
              </a:lnSpc>
              <a:buFontTx/>
              <a:buNone/>
              <a:defRPr/>
            </a:pPr>
            <a:r>
              <a:rPr lang="he-IL" sz="1800" b="1"/>
              <a:t>	היורשים הם יורשים על פי דין או זוכים על פי צוואה; הירושה היא על פי דין זולת במידה שהיא על פי צוואה</a:t>
            </a:r>
            <a:r>
              <a:rPr lang="en-US" sz="1800" b="1"/>
              <a:t>.</a:t>
            </a:r>
          </a:p>
          <a:p>
            <a:pPr eaLnBrk="1" hangingPunct="1">
              <a:lnSpc>
                <a:spcPct val="80000"/>
              </a:lnSpc>
              <a:buFontTx/>
              <a:buNone/>
              <a:defRPr/>
            </a:pPr>
            <a:endParaRPr lang="en-US" sz="1800" b="1"/>
          </a:p>
          <a:p>
            <a:pPr eaLnBrk="1" hangingPunct="1">
              <a:lnSpc>
                <a:spcPct val="80000"/>
              </a:lnSpc>
              <a:buFontTx/>
              <a:buNone/>
              <a:defRPr/>
            </a:pPr>
            <a:r>
              <a:rPr lang="en-US" sz="1800" b="1"/>
              <a:t>3</a:t>
            </a:r>
            <a:r>
              <a:rPr lang="he-IL" sz="1800" b="1"/>
              <a:t>.	כשרות לרשת: בני אדם</a:t>
            </a:r>
            <a:endParaRPr lang="en-US" sz="1800" b="1"/>
          </a:p>
          <a:p>
            <a:pPr eaLnBrk="1" hangingPunct="1">
              <a:lnSpc>
                <a:spcPct val="80000"/>
              </a:lnSpc>
              <a:buFontTx/>
              <a:buNone/>
              <a:defRPr/>
            </a:pPr>
            <a:r>
              <a:rPr lang="he-IL" sz="1800" b="1"/>
              <a:t>       (א) כל מי שהיה בחיים במות המוריש כשר לרשת אותו</a:t>
            </a:r>
            <a:r>
              <a:rPr lang="en-US" sz="1800" b="1"/>
              <a:t>.</a:t>
            </a:r>
          </a:p>
          <a:p>
            <a:pPr eaLnBrk="1" hangingPunct="1">
              <a:lnSpc>
                <a:spcPct val="80000"/>
              </a:lnSpc>
              <a:buFontTx/>
              <a:buNone/>
              <a:defRPr/>
            </a:pPr>
            <a:endParaRPr lang="en-US" sz="1800" b="1"/>
          </a:p>
          <a:p>
            <a:pPr eaLnBrk="1" hangingPunct="1">
              <a:lnSpc>
                <a:spcPct val="80000"/>
              </a:lnSpc>
              <a:buFontTx/>
              <a:buNone/>
              <a:defRPr/>
            </a:pPr>
            <a:r>
              <a:rPr lang="he-IL" sz="1800" b="1"/>
              <a:t>	(ב) מי שנולד תוך 300 יום לאחר מות המוריש, דינו כדין מי שהיה בחיים במות המוריש, זולת אם הוכח שהורתו היתה אחרי כן</a:t>
            </a:r>
            <a:r>
              <a:rPr lang="en-US" sz="1800" b="1"/>
              <a:t>.</a:t>
            </a:r>
          </a:p>
          <a:p>
            <a:pPr eaLnBrk="1" hangingPunct="1">
              <a:lnSpc>
                <a:spcPct val="80000"/>
              </a:lnSpc>
              <a:buFontTx/>
              <a:buNone/>
              <a:defRPr/>
            </a:pPr>
            <a:endParaRPr lang="en-US" sz="1800" b="1"/>
          </a:p>
          <a:p>
            <a:pPr eaLnBrk="1" hangingPunct="1">
              <a:lnSpc>
                <a:spcPct val="80000"/>
              </a:lnSpc>
              <a:buFontTx/>
              <a:buNone/>
              <a:defRPr/>
            </a:pPr>
            <a:r>
              <a:rPr lang="he-IL" sz="1800" b="1"/>
              <a:t>	(ג) לענין זכויות הירושה של ילד אין נפקא מינה אם בשעת לידתו היו הוריו נשואים זה לזה, ואם לא</a:t>
            </a:r>
            <a:r>
              <a:rPr lang="en-US" sz="1800" b="1"/>
              <a:t>.</a:t>
            </a:r>
          </a:p>
          <a:p>
            <a:pPr eaLnBrk="1" hangingPunct="1">
              <a:lnSpc>
                <a:spcPct val="80000"/>
              </a:lnSpc>
              <a:buFontTx/>
              <a:buNone/>
              <a:defRPr/>
            </a:pPr>
            <a:endParaRPr lang="en-US" sz="1800" b="1"/>
          </a:p>
        </p:txBody>
      </p:sp>
      <p:pic>
        <p:nvPicPr>
          <p:cNvPr id="54279" name="Picture 8" descr="j0232523">
            <a:extLst>
              <a:ext uri="{FF2B5EF4-FFF2-40B4-BE49-F238E27FC236}">
                <a16:creationId xmlns:a16="http://schemas.microsoft.com/office/drawing/2014/main" id="{868D7E6C-37A7-0621-BA71-D3CE64D92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11842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972CBB1-EF85-9BE0-4B1B-09B2F04CA1EF}"/>
              </a:ext>
            </a:extLst>
          </p:cNvPr>
          <p:cNvSpPr>
            <a:spLocks noGrp="1"/>
          </p:cNvSpPr>
          <p:nvPr>
            <p:ph type="title"/>
          </p:nvPr>
        </p:nvSpPr>
        <p:spPr/>
        <p:txBody>
          <a:bodyPr/>
          <a:lstStyle/>
          <a:p>
            <a:pPr algn="ctr">
              <a:defRPr/>
            </a:pPr>
            <a:r>
              <a:rPr lang="he-IL" sz="6600" b="1" dirty="0">
                <a:solidFill>
                  <a:srgbClr val="FF0000"/>
                </a:solidFill>
                <a:effectLst>
                  <a:outerShdw blurRad="38100" dist="38100" dir="2700000" algn="tl">
                    <a:srgbClr val="000000">
                      <a:alpha val="43137"/>
                    </a:srgbClr>
                  </a:outerShdw>
                </a:effectLst>
              </a:rPr>
              <a:t>אתיקה  !</a:t>
            </a:r>
            <a:br>
              <a:rPr lang="he-IL" sz="6600" b="1" dirty="0">
                <a:solidFill>
                  <a:srgbClr val="FF0000"/>
                </a:solidFill>
                <a:effectLst>
                  <a:outerShdw blurRad="38100" dist="38100" dir="2700000" algn="tl">
                    <a:srgbClr val="000000">
                      <a:alpha val="43137"/>
                    </a:srgbClr>
                  </a:outerShdw>
                </a:effectLst>
              </a:rPr>
            </a:br>
            <a:r>
              <a:rPr lang="he-IL" sz="3200" b="1">
                <a:solidFill>
                  <a:srgbClr val="FF0000"/>
                </a:solidFill>
                <a:effectLst>
                  <a:outerShdw blurRad="38100" dist="38100" dir="2700000" algn="tl">
                    <a:srgbClr val="000000">
                      <a:alpha val="43137"/>
                    </a:srgbClr>
                  </a:outerShdw>
                </a:effectLst>
              </a:rPr>
              <a:t>חוק                     וערכים    </a:t>
            </a:r>
            <a:endParaRPr lang="he-IL" sz="3200" b="1" dirty="0">
              <a:solidFill>
                <a:srgbClr val="FF0000"/>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FC949DFE-CD8C-BEE2-0EFE-64C07323F25F}"/>
              </a:ext>
            </a:extLst>
          </p:cNvPr>
          <p:cNvSpPr>
            <a:spLocks noGrp="1"/>
          </p:cNvSpPr>
          <p:nvPr>
            <p:ph idx="1"/>
          </p:nvPr>
        </p:nvSpPr>
        <p:spPr/>
        <p:txBody>
          <a:bodyPr/>
          <a:lstStyle/>
          <a:p>
            <a:pPr>
              <a:buFont typeface="Wingdings" panose="05000000000000000000" pitchFamily="2" charset="2"/>
              <a:buChar char="ü"/>
              <a:defRPr/>
            </a:pPr>
            <a:r>
              <a:rPr lang="he-IL" sz="3600" b="1" dirty="0"/>
              <a:t>ייעוץ</a:t>
            </a:r>
          </a:p>
          <a:p>
            <a:pPr>
              <a:buFont typeface="Wingdings" panose="05000000000000000000" pitchFamily="2" charset="2"/>
              <a:buChar char="ü"/>
              <a:defRPr/>
            </a:pPr>
            <a:r>
              <a:rPr lang="he-IL" sz="3600" b="1" dirty="0"/>
              <a:t>תמיכה</a:t>
            </a:r>
          </a:p>
          <a:p>
            <a:pPr>
              <a:buFont typeface="Wingdings" panose="05000000000000000000" pitchFamily="2" charset="2"/>
              <a:buChar char="ü"/>
              <a:defRPr/>
            </a:pPr>
            <a:r>
              <a:rPr lang="he-IL" sz="3600" b="1" dirty="0"/>
              <a:t>הצבת גבולות בכל הנוגע להכרת תודה</a:t>
            </a:r>
          </a:p>
          <a:p>
            <a:pPr>
              <a:buFont typeface="Wingdings" panose="05000000000000000000" pitchFamily="2" charset="2"/>
              <a:buChar char="ü"/>
              <a:defRPr/>
            </a:pPr>
            <a:r>
              <a:rPr lang="he-IL" sz="3600" b="1" dirty="0"/>
              <a:t>הצבת גבולות בכל הנוגע לסיוע ועזרה</a:t>
            </a:r>
          </a:p>
          <a:p>
            <a:pPr>
              <a:buFont typeface="Wingdings" panose="05000000000000000000" pitchFamily="2" charset="2"/>
              <a:buChar char="ü"/>
              <a:defRPr/>
            </a:pPr>
            <a:r>
              <a:rPr lang="he-IL" sz="3600" b="1" dirty="0"/>
              <a:t> ניגוד אינטרסים</a:t>
            </a:r>
          </a:p>
          <a:p>
            <a:pPr>
              <a:buFont typeface="Wingdings" panose="05000000000000000000" pitchFamily="2" charset="2"/>
              <a:buChar char="ü"/>
              <a:defRPr/>
            </a:pPr>
            <a:r>
              <a:rPr lang="he-IL" sz="3600" b="1" dirty="0"/>
              <a:t>היכרות קודמת עלולה להוות </a:t>
            </a:r>
            <a:r>
              <a:rPr lang="he-IL" sz="3600" b="1" dirty="0" err="1"/>
              <a:t>מיכשול</a:t>
            </a:r>
            <a:endParaRPr lang="he-IL" sz="3600" b="1" dirty="0"/>
          </a:p>
        </p:txBody>
      </p:sp>
      <p:sp>
        <p:nvSpPr>
          <p:cNvPr id="4" name="מציין מיקום של תאריך 3">
            <a:extLst>
              <a:ext uri="{FF2B5EF4-FFF2-40B4-BE49-F238E27FC236}">
                <a16:creationId xmlns:a16="http://schemas.microsoft.com/office/drawing/2014/main" id="{1A9E2CD6-7BD1-97BE-6552-B60DC90E6715}"/>
              </a:ext>
            </a:extLst>
          </p:cNvPr>
          <p:cNvSpPr>
            <a:spLocks noGrp="1"/>
          </p:cNvSpPr>
          <p:nvPr>
            <p:ph type="dt" sz="quarter" idx="10"/>
          </p:nvPr>
        </p:nvSpPr>
        <p:spPr/>
        <p:txBody>
          <a:bodyPr/>
          <a:lstStyle/>
          <a:p>
            <a:pPr>
              <a:defRPr/>
            </a:pPr>
            <a:fld id="{88BC7755-CD86-46FB-8E8C-C274D9BD85EE}" type="datetime8">
              <a:rPr lang="he-IL" smtClean="0"/>
              <a:pPr>
                <a:defRPr/>
              </a:pPr>
              <a:t>11 יוני 23</a:t>
            </a:fld>
            <a:endParaRPr lang="en-US"/>
          </a:p>
        </p:txBody>
      </p:sp>
      <p:sp>
        <p:nvSpPr>
          <p:cNvPr id="5" name="מציין מיקום של כותרת תחתונה 4">
            <a:extLst>
              <a:ext uri="{FF2B5EF4-FFF2-40B4-BE49-F238E27FC236}">
                <a16:creationId xmlns:a16="http://schemas.microsoft.com/office/drawing/2014/main" id="{7F6363A9-6CB2-2AE3-31A7-EBF45044ED1A}"/>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0C7DAA6F-F28B-9FD3-68A4-7A0733DF7182}"/>
              </a:ext>
            </a:extLst>
          </p:cNvPr>
          <p:cNvSpPr>
            <a:spLocks noGrp="1"/>
          </p:cNvSpPr>
          <p:nvPr>
            <p:ph type="sldNum" sz="quarter" idx="12"/>
          </p:nvPr>
        </p:nvSpPr>
        <p:spPr/>
        <p:txBody>
          <a:bodyPr/>
          <a:lstStyle/>
          <a:p>
            <a:pPr>
              <a:defRPr/>
            </a:pPr>
            <a:fld id="{86988574-B598-4A52-979E-0B5E26AD2194}" type="slidenum">
              <a:rPr lang="he-IL" altLang="he-IL" smtClean="0"/>
              <a:pPr>
                <a:defRPr/>
              </a:pPr>
              <a:t>5</a:t>
            </a:fld>
            <a:endParaRPr lang="en-US" altLang="he-IL"/>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ציין מיקום של תאריך 3">
            <a:extLst>
              <a:ext uri="{FF2B5EF4-FFF2-40B4-BE49-F238E27FC236}">
                <a16:creationId xmlns:a16="http://schemas.microsoft.com/office/drawing/2014/main" id="{6D8E7902-5DED-8045-8DFB-460D6E3FBAFC}"/>
              </a:ext>
            </a:extLst>
          </p:cNvPr>
          <p:cNvSpPr>
            <a:spLocks noGrp="1"/>
          </p:cNvSpPr>
          <p:nvPr>
            <p:ph type="dt" sz="quarter" idx="10"/>
          </p:nvPr>
        </p:nvSpPr>
        <p:spPr/>
        <p:txBody>
          <a:bodyPr/>
          <a:lstStyle/>
          <a:p>
            <a:pPr>
              <a:defRPr/>
            </a:pPr>
            <a:fld id="{CA5EE507-1842-4A67-A07E-A5A334E7DA1D}" type="datetime8">
              <a:rPr lang="he-IL"/>
              <a:pPr>
                <a:defRPr/>
              </a:pPr>
              <a:t>11 יוני 23</a:t>
            </a:fld>
            <a:endParaRPr lang="en-US"/>
          </a:p>
        </p:txBody>
      </p:sp>
      <p:sp>
        <p:nvSpPr>
          <p:cNvPr id="7" name="מציין מיקום של כותרת תחתונה 4">
            <a:extLst>
              <a:ext uri="{FF2B5EF4-FFF2-40B4-BE49-F238E27FC236}">
                <a16:creationId xmlns:a16="http://schemas.microsoft.com/office/drawing/2014/main" id="{0C34F478-FAB6-4C9D-A520-F7F5774858D2}"/>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8" name="מציין מיקום של מספר שקופית 5">
            <a:extLst>
              <a:ext uri="{FF2B5EF4-FFF2-40B4-BE49-F238E27FC236}">
                <a16:creationId xmlns:a16="http://schemas.microsoft.com/office/drawing/2014/main" id="{60461A98-6767-14D4-012B-CDA0326EFAB8}"/>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6AF36472-9F30-4DBD-8ABA-1CB228847E4E}" type="slidenum">
              <a:rPr lang="he-IL" altLang="he-IL" sz="1400" smtClean="0">
                <a:latin typeface="Arial" panose="020B0604020202020204" pitchFamily="34" charset="0"/>
              </a:rPr>
              <a:pPr rtl="0">
                <a:spcBef>
                  <a:spcPct val="0"/>
                </a:spcBef>
                <a:buClrTx/>
                <a:buSzTx/>
                <a:buFontTx/>
                <a:buNone/>
                <a:defRPr/>
              </a:pPr>
              <a:t>50</a:t>
            </a:fld>
            <a:endParaRPr lang="en-US" altLang="he-IL" sz="1400">
              <a:latin typeface="Arial" panose="020B0604020202020204" pitchFamily="34" charset="0"/>
            </a:endParaRPr>
          </a:p>
        </p:txBody>
      </p:sp>
      <p:sp>
        <p:nvSpPr>
          <p:cNvPr id="30722" name="Rectangle 2">
            <a:extLst>
              <a:ext uri="{FF2B5EF4-FFF2-40B4-BE49-F238E27FC236}">
                <a16:creationId xmlns:a16="http://schemas.microsoft.com/office/drawing/2014/main" id="{E68942AC-F5F6-F854-5C7C-27C8D9C220EA}"/>
              </a:ext>
            </a:extLst>
          </p:cNvPr>
          <p:cNvSpPr>
            <a:spLocks noGrp="1" noChangeArrowheads="1"/>
          </p:cNvSpPr>
          <p:nvPr>
            <p:ph type="title"/>
          </p:nvPr>
        </p:nvSpPr>
        <p:spPr>
          <a:xfrm>
            <a:off x="1692275" y="188913"/>
            <a:ext cx="6870700" cy="1600200"/>
          </a:xfrm>
        </p:spPr>
        <p:txBody>
          <a:bodyPr/>
          <a:lstStyle/>
          <a:p>
            <a:pPr eaLnBrk="1" hangingPunct="1">
              <a:defRPr/>
            </a:pPr>
            <a:r>
              <a:rPr lang="he-IL" b="1">
                <a:solidFill>
                  <a:schemeClr val="hlink"/>
                </a:solidFill>
              </a:rPr>
              <a:t>מי יורש את הנפטר/ת</a:t>
            </a:r>
            <a:endParaRPr lang="en-US" b="1">
              <a:solidFill>
                <a:schemeClr val="hlink"/>
              </a:solidFill>
            </a:endParaRPr>
          </a:p>
        </p:txBody>
      </p:sp>
      <p:sp>
        <p:nvSpPr>
          <p:cNvPr id="30723" name="Rectangle 3">
            <a:extLst>
              <a:ext uri="{FF2B5EF4-FFF2-40B4-BE49-F238E27FC236}">
                <a16:creationId xmlns:a16="http://schemas.microsoft.com/office/drawing/2014/main" id="{257D0CC0-1682-CBAF-8EAE-873314C36731}"/>
              </a:ext>
            </a:extLst>
          </p:cNvPr>
          <p:cNvSpPr>
            <a:spLocks noGrp="1" noChangeArrowheads="1"/>
          </p:cNvSpPr>
          <p:nvPr>
            <p:ph type="body" idx="1"/>
          </p:nvPr>
        </p:nvSpPr>
        <p:spPr/>
        <p:txBody>
          <a:bodyPr/>
          <a:lstStyle/>
          <a:p>
            <a:pPr eaLnBrk="1" hangingPunct="1">
              <a:defRPr/>
            </a:pPr>
            <a:r>
              <a:rPr lang="he-IL" b="1" dirty="0"/>
              <a:t>כאשר </a:t>
            </a:r>
            <a:r>
              <a:rPr lang="he-IL" b="1" dirty="0">
                <a:solidFill>
                  <a:srgbClr val="92D050"/>
                </a:solidFill>
              </a:rPr>
              <a:t>אין </a:t>
            </a:r>
            <a:r>
              <a:rPr lang="he-IL" b="1" dirty="0"/>
              <a:t>צוואה – יורשים על פי דין</a:t>
            </a:r>
          </a:p>
          <a:p>
            <a:pPr eaLnBrk="1" hangingPunct="1">
              <a:defRPr/>
            </a:pPr>
            <a:r>
              <a:rPr lang="he-IL" b="1" dirty="0"/>
              <a:t>כאשר </a:t>
            </a:r>
            <a:r>
              <a:rPr lang="he-IL" b="1" dirty="0">
                <a:solidFill>
                  <a:srgbClr val="92D050"/>
                </a:solidFill>
              </a:rPr>
              <a:t>יש </a:t>
            </a:r>
            <a:r>
              <a:rPr lang="he-IL" b="1" dirty="0"/>
              <a:t>צוואה – יורשים על פי צוואה</a:t>
            </a:r>
          </a:p>
          <a:p>
            <a:pPr eaLnBrk="1" hangingPunct="1">
              <a:defRPr/>
            </a:pPr>
            <a:endParaRPr lang="he-IL" b="1" dirty="0"/>
          </a:p>
          <a:p>
            <a:pPr eaLnBrk="1" hangingPunct="1">
              <a:defRPr/>
            </a:pPr>
            <a:r>
              <a:rPr lang="he-IL" b="1" dirty="0"/>
              <a:t>א. 	מהו עיזבון **</a:t>
            </a:r>
          </a:p>
          <a:p>
            <a:pPr eaLnBrk="1" hangingPunct="1">
              <a:defRPr/>
            </a:pPr>
            <a:r>
              <a:rPr lang="he-IL" b="1" dirty="0"/>
              <a:t>ב.	מהו יורש/ת</a:t>
            </a:r>
          </a:p>
          <a:p>
            <a:pPr eaLnBrk="1" hangingPunct="1">
              <a:defRPr/>
            </a:pPr>
            <a:r>
              <a:rPr lang="he-IL" b="1" dirty="0"/>
              <a:t>ג.	מיהו יורש</a:t>
            </a:r>
          </a:p>
          <a:p>
            <a:pPr lvl="4" eaLnBrk="1" hangingPunct="1">
              <a:buFont typeface="Wingdings" panose="05000000000000000000" pitchFamily="2" charset="2"/>
              <a:buNone/>
              <a:defRPr/>
            </a:pPr>
            <a:endParaRPr lang="he-IL" b="1" dirty="0"/>
          </a:p>
          <a:p>
            <a:pPr lvl="4" eaLnBrk="1" hangingPunct="1">
              <a:buFont typeface="Wingdings" panose="05000000000000000000" pitchFamily="2" charset="2"/>
              <a:buNone/>
              <a:defRPr/>
            </a:pPr>
            <a:endParaRPr lang="he-IL" dirty="0"/>
          </a:p>
          <a:p>
            <a:pPr eaLnBrk="1" hangingPunct="1">
              <a:defRPr/>
            </a:pPr>
            <a:endParaRPr lang="en-US" dirty="0"/>
          </a:p>
        </p:txBody>
      </p:sp>
      <p:pic>
        <p:nvPicPr>
          <p:cNvPr id="55303" name="Picture 4" descr="j0185842">
            <a:extLst>
              <a:ext uri="{FF2B5EF4-FFF2-40B4-BE49-F238E27FC236}">
                <a16:creationId xmlns:a16="http://schemas.microsoft.com/office/drawing/2014/main" id="{BEB845AE-EA47-7FA5-9BB6-2FF147885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437063"/>
            <a:ext cx="180975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5" descr="j0186080">
            <a:extLst>
              <a:ext uri="{FF2B5EF4-FFF2-40B4-BE49-F238E27FC236}">
                <a16:creationId xmlns:a16="http://schemas.microsoft.com/office/drawing/2014/main" id="{CBB0941A-EB7A-6749-9DED-DC2457B7E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3357563"/>
            <a:ext cx="1138238"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4">
            <a:extLst>
              <a:ext uri="{FF2B5EF4-FFF2-40B4-BE49-F238E27FC236}">
                <a16:creationId xmlns:a16="http://schemas.microsoft.com/office/drawing/2014/main" id="{72857F16-192E-ECA5-848F-70603A76CDE4}"/>
              </a:ext>
            </a:extLst>
          </p:cNvPr>
          <p:cNvSpPr>
            <a:spLocks noGrp="1"/>
          </p:cNvSpPr>
          <p:nvPr>
            <p:ph type="dt" sz="quarter" idx="10"/>
          </p:nvPr>
        </p:nvSpPr>
        <p:spPr/>
        <p:txBody>
          <a:bodyPr/>
          <a:lstStyle/>
          <a:p>
            <a:pPr>
              <a:defRPr/>
            </a:pPr>
            <a:fld id="{9A27154F-8A98-47C7-AC7A-350958FC96C3}" type="datetime8">
              <a:rPr lang="he-IL"/>
              <a:pPr>
                <a:defRPr/>
              </a:pPr>
              <a:t>11 יוני 23</a:t>
            </a:fld>
            <a:endParaRPr lang="en-US"/>
          </a:p>
        </p:txBody>
      </p:sp>
      <p:sp>
        <p:nvSpPr>
          <p:cNvPr id="6" name="מציין מיקום של כותרת תחתונה 5">
            <a:extLst>
              <a:ext uri="{FF2B5EF4-FFF2-40B4-BE49-F238E27FC236}">
                <a16:creationId xmlns:a16="http://schemas.microsoft.com/office/drawing/2014/main" id="{17152970-9B71-9325-E9EA-D65ACB59E4E8}"/>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6">
            <a:extLst>
              <a:ext uri="{FF2B5EF4-FFF2-40B4-BE49-F238E27FC236}">
                <a16:creationId xmlns:a16="http://schemas.microsoft.com/office/drawing/2014/main" id="{698F21B2-B937-2E47-8C9D-FBF7C066B904}"/>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914E1CF6-3FDC-4FC0-AC6B-077AB44C60DA}" type="slidenum">
              <a:rPr lang="he-IL" altLang="he-IL" sz="1400" smtClean="0">
                <a:latin typeface="Arial" panose="020B0604020202020204" pitchFamily="34" charset="0"/>
              </a:rPr>
              <a:pPr rtl="0">
                <a:spcBef>
                  <a:spcPct val="0"/>
                </a:spcBef>
                <a:buClrTx/>
                <a:buSzTx/>
                <a:buFontTx/>
                <a:buNone/>
                <a:defRPr/>
              </a:pPr>
              <a:t>51</a:t>
            </a:fld>
            <a:endParaRPr lang="en-US" altLang="he-IL" sz="1400">
              <a:latin typeface="Arial" panose="020B0604020202020204" pitchFamily="34" charset="0"/>
            </a:endParaRPr>
          </a:p>
        </p:txBody>
      </p:sp>
      <p:sp>
        <p:nvSpPr>
          <p:cNvPr id="31746" name="Rectangle 2">
            <a:extLst>
              <a:ext uri="{FF2B5EF4-FFF2-40B4-BE49-F238E27FC236}">
                <a16:creationId xmlns:a16="http://schemas.microsoft.com/office/drawing/2014/main" id="{81B4C337-FDB2-F0B0-B8FB-26107295BA26}"/>
              </a:ext>
            </a:extLst>
          </p:cNvPr>
          <p:cNvSpPr>
            <a:spLocks noGrp="1" noChangeArrowheads="1"/>
          </p:cNvSpPr>
          <p:nvPr>
            <p:ph type="title"/>
          </p:nvPr>
        </p:nvSpPr>
        <p:spPr>
          <a:xfrm>
            <a:off x="1476375" y="333375"/>
            <a:ext cx="7086600" cy="1295400"/>
          </a:xfrm>
        </p:spPr>
        <p:txBody>
          <a:bodyPr/>
          <a:lstStyle/>
          <a:p>
            <a:pPr eaLnBrk="1" hangingPunct="1">
              <a:defRPr/>
            </a:pPr>
            <a:r>
              <a:rPr lang="he-IL" b="1">
                <a:solidFill>
                  <a:schemeClr val="hlink"/>
                </a:solidFill>
              </a:rPr>
              <a:t>מי הם יורשים על פי דין</a:t>
            </a:r>
            <a:endParaRPr lang="en-US" b="1">
              <a:solidFill>
                <a:schemeClr val="hlink"/>
              </a:solidFill>
            </a:endParaRPr>
          </a:p>
        </p:txBody>
      </p:sp>
      <p:sp>
        <p:nvSpPr>
          <p:cNvPr id="31747" name="Rectangle 3">
            <a:extLst>
              <a:ext uri="{FF2B5EF4-FFF2-40B4-BE49-F238E27FC236}">
                <a16:creationId xmlns:a16="http://schemas.microsoft.com/office/drawing/2014/main" id="{9B386A8E-12E7-A4D1-56A8-6F0CA6284B73}"/>
              </a:ext>
            </a:extLst>
          </p:cNvPr>
          <p:cNvSpPr>
            <a:spLocks noGrp="1" noChangeArrowheads="1"/>
          </p:cNvSpPr>
          <p:nvPr>
            <p:ph type="body" sz="half" idx="2"/>
          </p:nvPr>
        </p:nvSpPr>
        <p:spPr>
          <a:xfrm>
            <a:off x="4356100" y="1989138"/>
            <a:ext cx="4059238" cy="3851275"/>
          </a:xfrm>
        </p:spPr>
        <p:txBody>
          <a:bodyPr/>
          <a:lstStyle/>
          <a:p>
            <a:pPr eaLnBrk="1" hangingPunct="1">
              <a:defRPr/>
            </a:pPr>
            <a:r>
              <a:rPr lang="he-IL" sz="3600" b="1" dirty="0">
                <a:solidFill>
                  <a:srgbClr val="92D050"/>
                </a:solidFill>
              </a:rPr>
              <a:t>בן זוג</a:t>
            </a:r>
          </a:p>
          <a:p>
            <a:pPr eaLnBrk="1" hangingPunct="1">
              <a:defRPr/>
            </a:pPr>
            <a:r>
              <a:rPr lang="he-IL" sz="3600" b="1" dirty="0">
                <a:solidFill>
                  <a:srgbClr val="92D050"/>
                </a:solidFill>
              </a:rPr>
              <a:t>ילדים**</a:t>
            </a:r>
          </a:p>
          <a:p>
            <a:pPr eaLnBrk="1" hangingPunct="1">
              <a:defRPr/>
            </a:pPr>
            <a:r>
              <a:rPr lang="he-IL" sz="3600" b="1" dirty="0">
                <a:solidFill>
                  <a:srgbClr val="92D050"/>
                </a:solidFill>
              </a:rPr>
              <a:t>הורים</a:t>
            </a:r>
          </a:p>
          <a:p>
            <a:pPr eaLnBrk="1" hangingPunct="1">
              <a:defRPr/>
            </a:pPr>
            <a:r>
              <a:rPr lang="he-IL" sz="3600" b="1" dirty="0">
                <a:solidFill>
                  <a:srgbClr val="92D050"/>
                </a:solidFill>
              </a:rPr>
              <a:t>אחים / אחיות</a:t>
            </a:r>
          </a:p>
          <a:p>
            <a:pPr eaLnBrk="1" hangingPunct="1">
              <a:defRPr/>
            </a:pPr>
            <a:r>
              <a:rPr lang="he-IL" sz="3600" b="1" dirty="0">
                <a:solidFill>
                  <a:srgbClr val="92D050"/>
                </a:solidFill>
              </a:rPr>
              <a:t>בני משפחה אחרים</a:t>
            </a:r>
          </a:p>
          <a:p>
            <a:pPr eaLnBrk="1" hangingPunct="1">
              <a:defRPr/>
            </a:pPr>
            <a:r>
              <a:rPr lang="he-IL" sz="4000" b="1" dirty="0">
                <a:solidFill>
                  <a:srgbClr val="92D050"/>
                </a:solidFill>
              </a:rPr>
              <a:t>המדינה</a:t>
            </a:r>
            <a:endParaRPr lang="en-US" sz="4000" b="1" dirty="0">
              <a:solidFill>
                <a:srgbClr val="92D050"/>
              </a:solidFill>
            </a:endParaRPr>
          </a:p>
        </p:txBody>
      </p:sp>
      <p:pic>
        <p:nvPicPr>
          <p:cNvPr id="56327" name="Picture 10" descr="j0281904">
            <a:extLst>
              <a:ext uri="{FF2B5EF4-FFF2-40B4-BE49-F238E27FC236}">
                <a16:creationId xmlns:a16="http://schemas.microsoft.com/office/drawing/2014/main" id="{E628D72A-F0C7-3CC8-2A53-8A1ECE19F0D8}"/>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497013" y="2990850"/>
            <a:ext cx="1952625" cy="1941513"/>
          </a:xfrm>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4">
            <a:extLst>
              <a:ext uri="{FF2B5EF4-FFF2-40B4-BE49-F238E27FC236}">
                <a16:creationId xmlns:a16="http://schemas.microsoft.com/office/drawing/2014/main" id="{7AD0CC9D-8BA9-0260-E6DB-B402685E94FA}"/>
              </a:ext>
            </a:extLst>
          </p:cNvPr>
          <p:cNvSpPr>
            <a:spLocks noGrp="1"/>
          </p:cNvSpPr>
          <p:nvPr>
            <p:ph type="dt" sz="quarter" idx="10"/>
          </p:nvPr>
        </p:nvSpPr>
        <p:spPr/>
        <p:txBody>
          <a:bodyPr/>
          <a:lstStyle/>
          <a:p>
            <a:pPr>
              <a:defRPr/>
            </a:pPr>
            <a:fld id="{9EEB9A98-8B5E-4174-8F84-03B2E9AD3489}" type="datetime8">
              <a:rPr lang="he-IL"/>
              <a:pPr>
                <a:defRPr/>
              </a:pPr>
              <a:t>11 יוני 23</a:t>
            </a:fld>
            <a:endParaRPr lang="en-US"/>
          </a:p>
        </p:txBody>
      </p:sp>
      <p:sp>
        <p:nvSpPr>
          <p:cNvPr id="6" name="מציין מיקום של כותרת תחתונה 5">
            <a:extLst>
              <a:ext uri="{FF2B5EF4-FFF2-40B4-BE49-F238E27FC236}">
                <a16:creationId xmlns:a16="http://schemas.microsoft.com/office/drawing/2014/main" id="{626CAAB2-F220-3B45-4865-DAFD44C79BFD}"/>
              </a:ext>
            </a:extLst>
          </p:cNvPr>
          <p:cNvSpPr>
            <a:spLocks noGrp="1"/>
          </p:cNvSpPr>
          <p:nvPr>
            <p:ph type="ftr" sz="quarter" idx="11"/>
          </p:nvPr>
        </p:nvSpPr>
        <p:spPr/>
        <p:txBody>
          <a:bodyPr/>
          <a:lstStyle/>
          <a:p>
            <a:pPr>
              <a:defRPr/>
            </a:pPr>
            <a:r>
              <a:rPr lang="he-IL" dirty="0"/>
              <a:t>כל הזכויות שמורות לעו"ד יעל פנקס   ©   </a:t>
            </a:r>
            <a:endParaRPr lang="en-US" dirty="0"/>
          </a:p>
        </p:txBody>
      </p:sp>
      <p:sp>
        <p:nvSpPr>
          <p:cNvPr id="7" name="מציין מיקום של מספר שקופית 6">
            <a:extLst>
              <a:ext uri="{FF2B5EF4-FFF2-40B4-BE49-F238E27FC236}">
                <a16:creationId xmlns:a16="http://schemas.microsoft.com/office/drawing/2014/main" id="{6DE258A2-7ED9-43B6-0341-089B769BFBF5}"/>
              </a:ext>
            </a:extLst>
          </p:cNvPr>
          <p:cNvSpPr>
            <a:spLocks noGrp="1"/>
          </p:cNvSpPr>
          <p:nvPr>
            <p:ph type="sldNum" sz="quarter" idx="12"/>
          </p:nvPr>
        </p:nvSpPr>
        <p:spPr>
          <a:xfrm>
            <a:off x="6588125" y="6165850"/>
            <a:ext cx="2133600" cy="476250"/>
          </a:xfrm>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69FA9FDB-2D45-49F8-89E8-899077E5E68C}" type="slidenum">
              <a:rPr lang="he-IL" altLang="he-IL" sz="1400" smtClean="0">
                <a:latin typeface="Arial" panose="020B0604020202020204" pitchFamily="34" charset="0"/>
              </a:rPr>
              <a:pPr rtl="0">
                <a:spcBef>
                  <a:spcPct val="0"/>
                </a:spcBef>
                <a:buClrTx/>
                <a:buSzTx/>
                <a:buFontTx/>
                <a:buNone/>
                <a:defRPr/>
              </a:pPr>
              <a:t>52</a:t>
            </a:fld>
            <a:endParaRPr lang="en-US" altLang="he-IL" sz="1400">
              <a:latin typeface="Arial" panose="020B0604020202020204" pitchFamily="34" charset="0"/>
            </a:endParaRPr>
          </a:p>
        </p:txBody>
      </p:sp>
      <p:sp>
        <p:nvSpPr>
          <p:cNvPr id="63490" name="Rectangle 2">
            <a:extLst>
              <a:ext uri="{FF2B5EF4-FFF2-40B4-BE49-F238E27FC236}">
                <a16:creationId xmlns:a16="http://schemas.microsoft.com/office/drawing/2014/main" id="{6408D69E-72F5-CFD6-EEEA-3F8DE85B011D}"/>
              </a:ext>
            </a:extLst>
          </p:cNvPr>
          <p:cNvSpPr>
            <a:spLocks noGrp="1" noChangeArrowheads="1"/>
          </p:cNvSpPr>
          <p:nvPr>
            <p:ph type="title"/>
          </p:nvPr>
        </p:nvSpPr>
        <p:spPr/>
        <p:txBody>
          <a:bodyPr/>
          <a:lstStyle/>
          <a:p>
            <a:pPr algn="ctr" eaLnBrk="1" hangingPunct="1">
              <a:defRPr/>
            </a:pPr>
            <a:r>
              <a:rPr lang="he-IL" b="1" dirty="0">
                <a:solidFill>
                  <a:srgbClr val="FF0000"/>
                </a:solidFill>
              </a:rPr>
              <a:t>י</a:t>
            </a:r>
            <a:r>
              <a:rPr lang="he-IL" b="1" dirty="0">
                <a:solidFill>
                  <a:srgbClr val="8A2247"/>
                </a:solidFill>
              </a:rPr>
              <a:t>ל</a:t>
            </a:r>
            <a:r>
              <a:rPr lang="he-IL" b="1" dirty="0">
                <a:solidFill>
                  <a:schemeClr val="hlink"/>
                </a:solidFill>
              </a:rPr>
              <a:t>ד</a:t>
            </a:r>
            <a:r>
              <a:rPr lang="he-IL" b="1" dirty="0">
                <a:solidFill>
                  <a:schemeClr val="accent2"/>
                </a:solidFill>
              </a:rPr>
              <a:t>י</a:t>
            </a:r>
            <a:r>
              <a:rPr lang="he-IL" b="1" dirty="0">
                <a:solidFill>
                  <a:srgbClr val="0033CC"/>
                </a:solidFill>
              </a:rPr>
              <a:t>ם</a:t>
            </a:r>
            <a:r>
              <a:rPr lang="he-IL" b="1" dirty="0">
                <a:solidFill>
                  <a:srgbClr val="FF0000"/>
                </a:solidFill>
              </a:rPr>
              <a:t> / </a:t>
            </a:r>
            <a:r>
              <a:rPr lang="he-IL" b="1" dirty="0">
                <a:solidFill>
                  <a:srgbClr val="8A2247"/>
                </a:solidFill>
              </a:rPr>
              <a:t>י</a:t>
            </a:r>
            <a:r>
              <a:rPr lang="he-IL" b="1" dirty="0">
                <a:solidFill>
                  <a:schemeClr val="bg1"/>
                </a:solidFill>
              </a:rPr>
              <a:t>ו</a:t>
            </a:r>
            <a:r>
              <a:rPr lang="he-IL" b="1" dirty="0">
                <a:solidFill>
                  <a:schemeClr val="hlink"/>
                </a:solidFill>
              </a:rPr>
              <a:t>ר</a:t>
            </a:r>
            <a:r>
              <a:rPr lang="he-IL" b="1" dirty="0">
                <a:solidFill>
                  <a:srgbClr val="CC0066"/>
                </a:solidFill>
              </a:rPr>
              <a:t>ש</a:t>
            </a:r>
            <a:r>
              <a:rPr lang="he-IL" b="1" dirty="0">
                <a:solidFill>
                  <a:srgbClr val="FF0000"/>
                </a:solidFill>
              </a:rPr>
              <a:t>י</a:t>
            </a:r>
            <a:r>
              <a:rPr lang="he-IL" b="1" dirty="0">
                <a:solidFill>
                  <a:schemeClr val="folHlink"/>
                </a:solidFill>
              </a:rPr>
              <a:t>ם</a:t>
            </a:r>
            <a:endParaRPr lang="en-US" b="1" dirty="0">
              <a:solidFill>
                <a:schemeClr val="folHlink"/>
              </a:solidFill>
            </a:endParaRPr>
          </a:p>
        </p:txBody>
      </p:sp>
      <p:sp>
        <p:nvSpPr>
          <p:cNvPr id="63493" name="Rectangle 5">
            <a:extLst>
              <a:ext uri="{FF2B5EF4-FFF2-40B4-BE49-F238E27FC236}">
                <a16:creationId xmlns:a16="http://schemas.microsoft.com/office/drawing/2014/main" id="{373A3214-F771-F9F2-406D-85C46F0C0A26}"/>
              </a:ext>
            </a:extLst>
          </p:cNvPr>
          <p:cNvSpPr>
            <a:spLocks noGrp="1" noChangeArrowheads="1"/>
          </p:cNvSpPr>
          <p:nvPr>
            <p:ph type="body" sz="half" idx="2"/>
          </p:nvPr>
        </p:nvSpPr>
        <p:spPr>
          <a:xfrm>
            <a:off x="3708400" y="1412875"/>
            <a:ext cx="5111750" cy="4606925"/>
          </a:xfrm>
        </p:spPr>
        <p:txBody>
          <a:bodyPr/>
          <a:lstStyle/>
          <a:p>
            <a:pPr eaLnBrk="1" hangingPunct="1">
              <a:defRPr/>
            </a:pPr>
            <a:r>
              <a:rPr lang="he-IL" sz="3600" b="1" dirty="0">
                <a:solidFill>
                  <a:schemeClr val="hlink"/>
                </a:solidFill>
              </a:rPr>
              <a:t>ילד טבעי נולד למוריש</a:t>
            </a:r>
          </a:p>
          <a:p>
            <a:pPr eaLnBrk="1" hangingPunct="1">
              <a:defRPr/>
            </a:pPr>
            <a:r>
              <a:rPr lang="he-IL" sz="3600" b="1" dirty="0">
                <a:solidFill>
                  <a:schemeClr val="bg1">
                    <a:lumMod val="75000"/>
                  </a:schemeClr>
                </a:solidFill>
              </a:rPr>
              <a:t>ילד מאומץ</a:t>
            </a:r>
          </a:p>
          <a:p>
            <a:pPr eaLnBrk="1" hangingPunct="1">
              <a:defRPr/>
            </a:pPr>
            <a:r>
              <a:rPr lang="he-IL" sz="3600" b="1" dirty="0">
                <a:solidFill>
                  <a:srgbClr val="FF9900"/>
                </a:solidFill>
              </a:rPr>
              <a:t>ילד טבעי של בן הזוג אך לא של המוריש</a:t>
            </a:r>
          </a:p>
          <a:p>
            <a:pPr eaLnBrk="1" hangingPunct="1">
              <a:defRPr/>
            </a:pPr>
            <a:r>
              <a:rPr lang="he-IL" sz="3600" b="1" dirty="0">
                <a:solidFill>
                  <a:schemeClr val="accent6">
                    <a:lumMod val="60000"/>
                    <a:lumOff val="40000"/>
                  </a:schemeClr>
                </a:solidFill>
              </a:rPr>
              <a:t>ילד במשפחה אומנת</a:t>
            </a:r>
          </a:p>
          <a:p>
            <a:pPr eaLnBrk="1" hangingPunct="1">
              <a:defRPr/>
            </a:pPr>
            <a:r>
              <a:rPr lang="he-IL" sz="3600" b="1" dirty="0">
                <a:solidFill>
                  <a:srgbClr val="FF0066"/>
                </a:solidFill>
              </a:rPr>
              <a:t>ילד שנולד לפונדקאית</a:t>
            </a:r>
          </a:p>
          <a:p>
            <a:pPr eaLnBrk="1" hangingPunct="1">
              <a:defRPr/>
            </a:pPr>
            <a:endParaRPr lang="en-US" sz="2800" b="1" dirty="0">
              <a:solidFill>
                <a:srgbClr val="FF0066"/>
              </a:solidFill>
            </a:endParaRPr>
          </a:p>
        </p:txBody>
      </p:sp>
      <p:pic>
        <p:nvPicPr>
          <p:cNvPr id="57351" name="Picture 10" descr="MCj04109950000[1]">
            <a:extLst>
              <a:ext uri="{FF2B5EF4-FFF2-40B4-BE49-F238E27FC236}">
                <a16:creationId xmlns:a16="http://schemas.microsoft.com/office/drawing/2014/main" id="{B75AD1AA-89CF-9BF1-5300-273D9C89683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1939925"/>
            <a:ext cx="3744913" cy="3865563"/>
          </a:xfrm>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ציין מיקום של תאריך 3">
            <a:extLst>
              <a:ext uri="{FF2B5EF4-FFF2-40B4-BE49-F238E27FC236}">
                <a16:creationId xmlns:a16="http://schemas.microsoft.com/office/drawing/2014/main" id="{1677D56E-C632-B5F4-81D3-2982AF16416C}"/>
              </a:ext>
            </a:extLst>
          </p:cNvPr>
          <p:cNvSpPr>
            <a:spLocks noGrp="1"/>
          </p:cNvSpPr>
          <p:nvPr>
            <p:ph type="dt" sz="quarter" idx="10"/>
          </p:nvPr>
        </p:nvSpPr>
        <p:spPr/>
        <p:txBody>
          <a:bodyPr/>
          <a:lstStyle/>
          <a:p>
            <a:pPr>
              <a:defRPr/>
            </a:pPr>
            <a:fld id="{7638F8AA-EB59-4E09-843F-8DE7939178C0}" type="datetime8">
              <a:rPr lang="he-IL"/>
              <a:pPr>
                <a:defRPr/>
              </a:pPr>
              <a:t>11 יוני 23</a:t>
            </a:fld>
            <a:endParaRPr lang="en-US"/>
          </a:p>
        </p:txBody>
      </p:sp>
      <p:sp>
        <p:nvSpPr>
          <p:cNvPr id="11" name="מציין מיקום של כותרת תחתונה 4">
            <a:extLst>
              <a:ext uri="{FF2B5EF4-FFF2-40B4-BE49-F238E27FC236}">
                <a16:creationId xmlns:a16="http://schemas.microsoft.com/office/drawing/2014/main" id="{00950F13-95D0-594F-3D39-0D0AD0982ABB}"/>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12" name="מציין מיקום של מספר שקופית 5">
            <a:extLst>
              <a:ext uri="{FF2B5EF4-FFF2-40B4-BE49-F238E27FC236}">
                <a16:creationId xmlns:a16="http://schemas.microsoft.com/office/drawing/2014/main" id="{1A208C62-260C-CDDD-56DD-0CB80C265C99}"/>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6528AF43-2D3F-448B-8BB5-35DED9EDB501}" type="slidenum">
              <a:rPr lang="he-IL" altLang="he-IL" sz="1400" smtClean="0">
                <a:latin typeface="Arial" panose="020B0604020202020204" pitchFamily="34" charset="0"/>
              </a:rPr>
              <a:pPr rtl="0">
                <a:spcBef>
                  <a:spcPct val="0"/>
                </a:spcBef>
                <a:buClrTx/>
                <a:buSzTx/>
                <a:buFontTx/>
                <a:buNone/>
                <a:defRPr/>
              </a:pPr>
              <a:t>53</a:t>
            </a:fld>
            <a:endParaRPr lang="en-US" altLang="he-IL" sz="1400">
              <a:latin typeface="Arial" panose="020B0604020202020204" pitchFamily="34" charset="0"/>
            </a:endParaRPr>
          </a:p>
        </p:txBody>
      </p:sp>
      <p:sp>
        <p:nvSpPr>
          <p:cNvPr id="33796" name="Rectangle 4">
            <a:extLst>
              <a:ext uri="{FF2B5EF4-FFF2-40B4-BE49-F238E27FC236}">
                <a16:creationId xmlns:a16="http://schemas.microsoft.com/office/drawing/2014/main" id="{83F45CCC-D8C5-3286-7E81-28EB2519F413}"/>
              </a:ext>
            </a:extLst>
          </p:cNvPr>
          <p:cNvSpPr>
            <a:spLocks noGrp="1" noChangeArrowheads="1"/>
          </p:cNvSpPr>
          <p:nvPr>
            <p:ph type="title"/>
          </p:nvPr>
        </p:nvSpPr>
        <p:spPr/>
        <p:txBody>
          <a:bodyPr/>
          <a:lstStyle/>
          <a:p>
            <a:pPr algn="ctr" eaLnBrk="1" hangingPunct="1">
              <a:defRPr/>
            </a:pPr>
            <a:r>
              <a:rPr lang="he-IL" b="1">
                <a:solidFill>
                  <a:schemeClr val="hlink"/>
                </a:solidFill>
              </a:rPr>
              <a:t>סוגי צוואות* (1)</a:t>
            </a:r>
            <a:endParaRPr lang="en-US" b="1">
              <a:solidFill>
                <a:schemeClr val="hlink"/>
              </a:solidFill>
            </a:endParaRPr>
          </a:p>
        </p:txBody>
      </p:sp>
      <p:pic>
        <p:nvPicPr>
          <p:cNvPr id="58374" name="Picture 22" descr="j0186178">
            <a:extLst>
              <a:ext uri="{FF2B5EF4-FFF2-40B4-BE49-F238E27FC236}">
                <a16:creationId xmlns:a16="http://schemas.microsoft.com/office/drawing/2014/main" id="{B1C2069A-3304-9D39-6160-4761CA9348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04813"/>
            <a:ext cx="1881187"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 Box 59">
            <a:extLst>
              <a:ext uri="{FF2B5EF4-FFF2-40B4-BE49-F238E27FC236}">
                <a16:creationId xmlns:a16="http://schemas.microsoft.com/office/drawing/2014/main" id="{DD113128-05B7-D3DE-6CAF-593CBC2DC991}"/>
              </a:ext>
            </a:extLst>
          </p:cNvPr>
          <p:cNvSpPr txBox="1">
            <a:spLocks noChangeArrowheads="1"/>
          </p:cNvSpPr>
          <p:nvPr/>
        </p:nvSpPr>
        <p:spPr bwMode="auto">
          <a:xfrm>
            <a:off x="3635375" y="2492375"/>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endParaRPr lang="en-US" altLang="en-US" sz="1800"/>
          </a:p>
        </p:txBody>
      </p:sp>
      <p:sp>
        <p:nvSpPr>
          <p:cNvPr id="33852" name="Text Box 60">
            <a:extLst>
              <a:ext uri="{FF2B5EF4-FFF2-40B4-BE49-F238E27FC236}">
                <a16:creationId xmlns:a16="http://schemas.microsoft.com/office/drawing/2014/main" id="{2F8EC562-63CF-C19F-2AB9-FCE44280258B}"/>
              </a:ext>
            </a:extLst>
          </p:cNvPr>
          <p:cNvSpPr txBox="1">
            <a:spLocks noChangeArrowheads="1"/>
          </p:cNvSpPr>
          <p:nvPr/>
        </p:nvSpPr>
        <p:spPr bwMode="auto">
          <a:xfrm>
            <a:off x="4500563" y="2636838"/>
            <a:ext cx="2735262" cy="523875"/>
          </a:xfrm>
          <a:prstGeom prst="rect">
            <a:avLst/>
          </a:prstGeom>
          <a:solidFill>
            <a:srgbClr val="00FFFF"/>
          </a:solidFill>
          <a:ln w="38100">
            <a:solidFill>
              <a:srgbClr val="0000FF"/>
            </a:solidFill>
            <a:miter lim="800000"/>
            <a:headEnd/>
            <a:tailEnd/>
          </a:ln>
          <a:effectLst/>
        </p:spPr>
        <p:txBody>
          <a:bodyPr>
            <a:spAutoFit/>
          </a:bodyPr>
          <a:lstStyle/>
          <a:p>
            <a:pPr algn="ctr" rtl="1" eaLnBrk="1" hangingPunct="1">
              <a:spcBef>
                <a:spcPct val="50000"/>
              </a:spcBef>
              <a:defRPr/>
            </a:pPr>
            <a:r>
              <a:rPr lang="he-IL" sz="2800" b="1" dirty="0">
                <a:solidFill>
                  <a:srgbClr val="FFC000"/>
                </a:solidFill>
                <a:effectLst>
                  <a:outerShdw blurRad="38100" dist="38100" dir="2700000" algn="tl">
                    <a:srgbClr val="000000"/>
                  </a:outerShdw>
                </a:effectLst>
              </a:rPr>
              <a:t>צוואה בעדים</a:t>
            </a:r>
            <a:endParaRPr lang="en-US" sz="2800" b="1" dirty="0">
              <a:solidFill>
                <a:srgbClr val="FFC000"/>
              </a:solidFill>
              <a:effectLst>
                <a:outerShdw blurRad="38100" dist="38100" dir="2700000" algn="tl">
                  <a:srgbClr val="000000"/>
                </a:outerShdw>
              </a:effectLst>
            </a:endParaRPr>
          </a:p>
        </p:txBody>
      </p:sp>
      <p:sp>
        <p:nvSpPr>
          <p:cNvPr id="33853" name="Text Box 61">
            <a:extLst>
              <a:ext uri="{FF2B5EF4-FFF2-40B4-BE49-F238E27FC236}">
                <a16:creationId xmlns:a16="http://schemas.microsoft.com/office/drawing/2014/main" id="{793D28C5-94AD-B6A6-7C54-5873287ED37F}"/>
              </a:ext>
            </a:extLst>
          </p:cNvPr>
          <p:cNvSpPr txBox="1">
            <a:spLocks noChangeArrowheads="1"/>
          </p:cNvSpPr>
          <p:nvPr/>
        </p:nvSpPr>
        <p:spPr bwMode="auto">
          <a:xfrm>
            <a:off x="4932363" y="1844675"/>
            <a:ext cx="2881312" cy="523875"/>
          </a:xfrm>
          <a:prstGeom prst="rect">
            <a:avLst/>
          </a:prstGeom>
          <a:solidFill>
            <a:srgbClr val="00FFFF"/>
          </a:solidFill>
          <a:ln w="38100">
            <a:solidFill>
              <a:srgbClr val="0000FF"/>
            </a:solidFill>
            <a:miter lim="800000"/>
            <a:headEnd/>
            <a:tailEnd/>
          </a:ln>
          <a:effectLst/>
        </p:spPr>
        <p:txBody>
          <a:bodyPr>
            <a:spAutoFit/>
          </a:bodyPr>
          <a:lstStyle/>
          <a:p>
            <a:pPr algn="ctr" rtl="1" eaLnBrk="1" hangingPunct="1">
              <a:spcBef>
                <a:spcPct val="50000"/>
              </a:spcBef>
              <a:defRPr/>
            </a:pPr>
            <a:r>
              <a:rPr lang="he-IL" sz="2800" b="1" dirty="0">
                <a:solidFill>
                  <a:srgbClr val="FFC000"/>
                </a:solidFill>
                <a:effectLst>
                  <a:outerShdw blurRad="38100" dist="38100" dir="2700000" algn="tl">
                    <a:srgbClr val="000000"/>
                  </a:outerShdw>
                </a:effectLst>
              </a:rPr>
              <a:t>צוואה בכתב יד</a:t>
            </a:r>
            <a:endParaRPr lang="en-US" sz="2800" b="1" dirty="0">
              <a:solidFill>
                <a:srgbClr val="FFC000"/>
              </a:solidFill>
              <a:effectLst>
                <a:outerShdw blurRad="38100" dist="38100" dir="2700000" algn="tl">
                  <a:srgbClr val="000000"/>
                </a:outerShdw>
              </a:effectLst>
            </a:endParaRPr>
          </a:p>
        </p:txBody>
      </p:sp>
      <p:sp>
        <p:nvSpPr>
          <p:cNvPr id="33854" name="Text Box 62">
            <a:extLst>
              <a:ext uri="{FF2B5EF4-FFF2-40B4-BE49-F238E27FC236}">
                <a16:creationId xmlns:a16="http://schemas.microsoft.com/office/drawing/2014/main" id="{BD761690-0EB6-113B-8CFC-96DB8919AD37}"/>
              </a:ext>
            </a:extLst>
          </p:cNvPr>
          <p:cNvSpPr txBox="1">
            <a:spLocks noChangeArrowheads="1"/>
          </p:cNvSpPr>
          <p:nvPr/>
        </p:nvSpPr>
        <p:spPr bwMode="auto">
          <a:xfrm>
            <a:off x="1727200" y="4191000"/>
            <a:ext cx="4429125" cy="461963"/>
          </a:xfrm>
          <a:prstGeom prst="rect">
            <a:avLst/>
          </a:prstGeom>
          <a:solidFill>
            <a:srgbClr val="00FFFF"/>
          </a:solidFill>
          <a:ln w="38100">
            <a:solidFill>
              <a:srgbClr val="0000FF"/>
            </a:solidFill>
            <a:miter lim="800000"/>
            <a:headEnd/>
            <a:tailEnd/>
          </a:ln>
          <a:effectLst/>
        </p:spPr>
        <p:txBody>
          <a:bodyPr>
            <a:spAutoFit/>
          </a:bodyPr>
          <a:lstStyle/>
          <a:p>
            <a:pPr algn="ctr" rtl="1" eaLnBrk="1" hangingPunct="1">
              <a:spcBef>
                <a:spcPct val="50000"/>
              </a:spcBef>
              <a:defRPr/>
            </a:pPr>
            <a:r>
              <a:rPr lang="he-IL" sz="2400" b="1" dirty="0">
                <a:solidFill>
                  <a:srgbClr val="FFC000"/>
                </a:solidFill>
                <a:effectLst>
                  <a:outerShdw blurRad="38100" dist="38100" dir="2700000" algn="tl">
                    <a:srgbClr val="000000"/>
                  </a:outerShdw>
                </a:effectLst>
              </a:rPr>
              <a:t>צוואה נוטריונית </a:t>
            </a:r>
            <a:r>
              <a:rPr lang="he-IL" sz="2000" b="1" dirty="0">
                <a:solidFill>
                  <a:srgbClr val="FFC000"/>
                </a:solidFill>
                <a:effectLst>
                  <a:outerShdw blurRad="38100" dist="38100" dir="2700000" algn="tl">
                    <a:srgbClr val="000000"/>
                  </a:outerShdw>
                </a:effectLst>
              </a:rPr>
              <a:t>{כתב/בע"פ}</a:t>
            </a:r>
            <a:endParaRPr lang="en-US" sz="2000" b="1" dirty="0">
              <a:solidFill>
                <a:srgbClr val="FFC000"/>
              </a:solidFill>
              <a:effectLst>
                <a:outerShdw blurRad="38100" dist="38100" dir="2700000" algn="tl">
                  <a:srgbClr val="000000"/>
                </a:outerShdw>
              </a:effectLst>
            </a:endParaRPr>
          </a:p>
        </p:txBody>
      </p:sp>
      <p:sp>
        <p:nvSpPr>
          <p:cNvPr id="33855" name="Text Box 63">
            <a:extLst>
              <a:ext uri="{FF2B5EF4-FFF2-40B4-BE49-F238E27FC236}">
                <a16:creationId xmlns:a16="http://schemas.microsoft.com/office/drawing/2014/main" id="{C0CC1FDF-C04A-80A9-3C7D-5AAA6798DE24}"/>
              </a:ext>
            </a:extLst>
          </p:cNvPr>
          <p:cNvSpPr txBox="1">
            <a:spLocks noChangeArrowheads="1"/>
          </p:cNvSpPr>
          <p:nvPr/>
        </p:nvSpPr>
        <p:spPr bwMode="auto">
          <a:xfrm>
            <a:off x="685800" y="5067300"/>
            <a:ext cx="5183188" cy="461963"/>
          </a:xfrm>
          <a:prstGeom prst="rect">
            <a:avLst/>
          </a:prstGeom>
          <a:solidFill>
            <a:srgbClr val="00FFFF"/>
          </a:solidFill>
          <a:ln w="38100">
            <a:solidFill>
              <a:srgbClr val="0000FF"/>
            </a:solidFill>
            <a:miter lim="800000"/>
            <a:headEnd/>
            <a:tailEnd/>
          </a:ln>
          <a:effectLst/>
        </p:spPr>
        <p:txBody>
          <a:bodyPr>
            <a:spAutoFit/>
          </a:bodyPr>
          <a:lstStyle/>
          <a:p>
            <a:pPr algn="ctr" rtl="1" eaLnBrk="1" hangingPunct="1">
              <a:spcBef>
                <a:spcPct val="50000"/>
              </a:spcBef>
              <a:defRPr/>
            </a:pPr>
            <a:r>
              <a:rPr lang="he-IL" sz="2400" b="1" dirty="0">
                <a:solidFill>
                  <a:srgbClr val="FFC000"/>
                </a:solidFill>
                <a:effectLst>
                  <a:outerShdw blurRad="38100" dist="38100" dir="2700000" algn="tl">
                    <a:srgbClr val="000000"/>
                  </a:outerShdw>
                </a:effectLst>
              </a:rPr>
              <a:t>צוואת שכיב מרע </a:t>
            </a:r>
            <a:r>
              <a:rPr lang="he-IL" sz="2000" b="1" dirty="0">
                <a:solidFill>
                  <a:srgbClr val="FFC000"/>
                </a:solidFill>
                <a:effectLst>
                  <a:outerShdw blurRad="38100" dist="38100" dir="2700000" algn="tl">
                    <a:srgbClr val="000000"/>
                  </a:outerShdw>
                </a:effectLst>
              </a:rPr>
              <a:t>{בע"פ/אימות בכתב}</a:t>
            </a:r>
            <a:endParaRPr lang="en-US" sz="2000" b="1" dirty="0">
              <a:solidFill>
                <a:srgbClr val="FFC000"/>
              </a:solidFill>
              <a:effectLst>
                <a:outerShdw blurRad="38100" dist="38100" dir="2700000" algn="tl">
                  <a:srgbClr val="000000"/>
                </a:outerShdw>
              </a:effectLst>
            </a:endParaRPr>
          </a:p>
        </p:txBody>
      </p:sp>
      <p:sp>
        <p:nvSpPr>
          <p:cNvPr id="33856" name="Text Box 64">
            <a:extLst>
              <a:ext uri="{FF2B5EF4-FFF2-40B4-BE49-F238E27FC236}">
                <a16:creationId xmlns:a16="http://schemas.microsoft.com/office/drawing/2014/main" id="{A87278E6-E321-F2FF-2480-190BC4BA4141}"/>
              </a:ext>
            </a:extLst>
          </p:cNvPr>
          <p:cNvSpPr txBox="1">
            <a:spLocks noChangeArrowheads="1"/>
          </p:cNvSpPr>
          <p:nvPr/>
        </p:nvSpPr>
        <p:spPr bwMode="auto">
          <a:xfrm>
            <a:off x="2557463" y="3500438"/>
            <a:ext cx="3959225" cy="461962"/>
          </a:xfrm>
          <a:prstGeom prst="rect">
            <a:avLst/>
          </a:prstGeom>
          <a:solidFill>
            <a:srgbClr val="00FFFF"/>
          </a:solidFill>
          <a:ln w="38100">
            <a:solidFill>
              <a:srgbClr val="0000FF"/>
            </a:solidFill>
            <a:miter lim="800000"/>
            <a:headEnd/>
            <a:tailEnd/>
          </a:ln>
          <a:effectLst/>
        </p:spPr>
        <p:txBody>
          <a:bodyPr>
            <a:spAutoFit/>
          </a:bodyPr>
          <a:lstStyle/>
          <a:p>
            <a:pPr algn="ctr" rtl="1" eaLnBrk="1" hangingPunct="1">
              <a:spcBef>
                <a:spcPct val="50000"/>
              </a:spcBef>
              <a:defRPr/>
            </a:pPr>
            <a:r>
              <a:rPr lang="he-IL" sz="2400" b="1" dirty="0">
                <a:solidFill>
                  <a:srgbClr val="FFC000"/>
                </a:solidFill>
                <a:effectLst>
                  <a:outerShdw blurRad="38100" dist="38100" dir="2700000" algn="tl">
                    <a:srgbClr val="000000"/>
                  </a:outerShdw>
                </a:effectLst>
              </a:rPr>
              <a:t>צוואה בפני רשות {כתב/בע"פ} </a:t>
            </a:r>
            <a:endParaRPr lang="en-US" sz="2400" b="1" dirty="0">
              <a:solidFill>
                <a:srgbClr val="FFC000"/>
              </a:solidFill>
              <a:effectLst>
                <a:outerShdw blurRad="38100" dist="38100" dir="2700000" algn="tl">
                  <a:srgbClr val="000000"/>
                </a:outerShdw>
              </a:effectLst>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4">
            <a:extLst>
              <a:ext uri="{FF2B5EF4-FFF2-40B4-BE49-F238E27FC236}">
                <a16:creationId xmlns:a16="http://schemas.microsoft.com/office/drawing/2014/main" id="{254E96DB-FA41-5A3C-0C31-7DE0F47C4AF8}"/>
              </a:ext>
            </a:extLst>
          </p:cNvPr>
          <p:cNvSpPr>
            <a:spLocks noGrp="1"/>
          </p:cNvSpPr>
          <p:nvPr>
            <p:ph type="dt" sz="quarter" idx="10"/>
          </p:nvPr>
        </p:nvSpPr>
        <p:spPr/>
        <p:txBody>
          <a:bodyPr/>
          <a:lstStyle/>
          <a:p>
            <a:pPr>
              <a:defRPr/>
            </a:pPr>
            <a:fld id="{EE93FA46-5852-4317-AD62-8C9079FCAAC2}" type="datetime8">
              <a:rPr lang="he-IL"/>
              <a:pPr>
                <a:defRPr/>
              </a:pPr>
              <a:t>11 יוני 23</a:t>
            </a:fld>
            <a:endParaRPr lang="en-US"/>
          </a:p>
        </p:txBody>
      </p:sp>
      <p:sp>
        <p:nvSpPr>
          <p:cNvPr id="6" name="מציין מיקום של כותרת תחתונה 5">
            <a:extLst>
              <a:ext uri="{FF2B5EF4-FFF2-40B4-BE49-F238E27FC236}">
                <a16:creationId xmlns:a16="http://schemas.microsoft.com/office/drawing/2014/main" id="{2FFEB86D-7E76-7BB9-81AC-A8C16473163E}"/>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6">
            <a:extLst>
              <a:ext uri="{FF2B5EF4-FFF2-40B4-BE49-F238E27FC236}">
                <a16:creationId xmlns:a16="http://schemas.microsoft.com/office/drawing/2014/main" id="{BBF4B0C5-67C7-B6AB-4C3C-C89881DDD57C}"/>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6FB1083B-F769-47F8-8C6D-F043A4D552C0}" type="slidenum">
              <a:rPr lang="he-IL" altLang="he-IL" sz="1400" smtClean="0">
                <a:latin typeface="Arial" panose="020B0604020202020204" pitchFamily="34" charset="0"/>
              </a:rPr>
              <a:pPr rtl="0">
                <a:spcBef>
                  <a:spcPct val="0"/>
                </a:spcBef>
                <a:buClrTx/>
                <a:buSzTx/>
                <a:buFontTx/>
                <a:buNone/>
                <a:defRPr/>
              </a:pPr>
              <a:t>54</a:t>
            </a:fld>
            <a:endParaRPr lang="en-US" altLang="he-IL" sz="1400">
              <a:latin typeface="Arial" panose="020B0604020202020204" pitchFamily="34" charset="0"/>
            </a:endParaRPr>
          </a:p>
        </p:txBody>
      </p:sp>
      <p:sp>
        <p:nvSpPr>
          <p:cNvPr id="67586" name="Rectangle 2">
            <a:extLst>
              <a:ext uri="{FF2B5EF4-FFF2-40B4-BE49-F238E27FC236}">
                <a16:creationId xmlns:a16="http://schemas.microsoft.com/office/drawing/2014/main" id="{6FB0A5E2-AB12-C351-48D2-7846EC8FEC5B}"/>
              </a:ext>
            </a:extLst>
          </p:cNvPr>
          <p:cNvSpPr>
            <a:spLocks noGrp="1" noChangeArrowheads="1"/>
          </p:cNvSpPr>
          <p:nvPr>
            <p:ph type="title"/>
          </p:nvPr>
        </p:nvSpPr>
        <p:spPr/>
        <p:txBody>
          <a:bodyPr/>
          <a:lstStyle/>
          <a:p>
            <a:pPr algn="ctr" eaLnBrk="1" hangingPunct="1">
              <a:defRPr/>
            </a:pPr>
            <a:r>
              <a:rPr lang="he-IL" b="1" dirty="0">
                <a:solidFill>
                  <a:schemeClr val="hlink"/>
                </a:solidFill>
              </a:rPr>
              <a:t>סוגי "צוואה" </a:t>
            </a:r>
            <a:r>
              <a:rPr lang="he-IL" sz="3600" b="1" dirty="0">
                <a:solidFill>
                  <a:schemeClr val="hlink"/>
                </a:solidFill>
              </a:rPr>
              <a:t>(2) </a:t>
            </a:r>
            <a:br>
              <a:rPr lang="he-IL" sz="3600" b="1" dirty="0">
                <a:solidFill>
                  <a:schemeClr val="hlink"/>
                </a:solidFill>
              </a:rPr>
            </a:br>
            <a:r>
              <a:rPr lang="he-IL" sz="2800" b="1" dirty="0">
                <a:solidFill>
                  <a:schemeClr val="hlink"/>
                </a:solidFill>
              </a:rPr>
              <a:t>מעין צוואה</a:t>
            </a:r>
            <a:endParaRPr lang="en-US" sz="2800" b="1" dirty="0">
              <a:solidFill>
                <a:schemeClr val="hlink"/>
              </a:solidFill>
            </a:endParaRPr>
          </a:p>
        </p:txBody>
      </p:sp>
      <p:sp>
        <p:nvSpPr>
          <p:cNvPr id="67587" name="Rectangle 3">
            <a:extLst>
              <a:ext uri="{FF2B5EF4-FFF2-40B4-BE49-F238E27FC236}">
                <a16:creationId xmlns:a16="http://schemas.microsoft.com/office/drawing/2014/main" id="{B5A3FC65-62E5-7092-C5DF-7449CFE34425}"/>
              </a:ext>
            </a:extLst>
          </p:cNvPr>
          <p:cNvSpPr>
            <a:spLocks noGrp="1" noChangeArrowheads="1"/>
          </p:cNvSpPr>
          <p:nvPr>
            <p:ph type="body" sz="half" idx="2"/>
          </p:nvPr>
        </p:nvSpPr>
        <p:spPr>
          <a:xfrm>
            <a:off x="4652963" y="1905000"/>
            <a:ext cx="4033837" cy="4114800"/>
          </a:xfrm>
        </p:spPr>
        <p:txBody>
          <a:bodyPr/>
          <a:lstStyle/>
          <a:p>
            <a:pPr eaLnBrk="1" hangingPunct="1">
              <a:lnSpc>
                <a:spcPct val="80000"/>
              </a:lnSpc>
              <a:defRPr/>
            </a:pPr>
            <a:r>
              <a:rPr lang="en-US" sz="1800" dirty="0"/>
              <a:t>55</a:t>
            </a:r>
            <a:r>
              <a:rPr lang="he-IL" sz="1800" dirty="0"/>
              <a:t>.	</a:t>
            </a:r>
            <a:r>
              <a:rPr lang="he-IL" sz="2400" b="1" dirty="0"/>
              <a:t>מעין צוואה</a:t>
            </a:r>
            <a:endParaRPr lang="en-US" sz="2400" b="1" dirty="0"/>
          </a:p>
          <a:p>
            <a:pPr algn="just" eaLnBrk="1" hangingPunct="1">
              <a:lnSpc>
                <a:spcPct val="80000"/>
              </a:lnSpc>
              <a:defRPr/>
            </a:pPr>
            <a:r>
              <a:rPr lang="he-IL" sz="2400" dirty="0"/>
              <a:t>איש ואשה החיים חיי-משפחה במשק-בית משותף אך אינם  נשואים זה לזה, ומת אחד מהם ובשעת מותו אף אחד מהם לא היה נשוי לאדם אחר, רואים את הנשאר בחיים כאילו המוריש ציווה לו מה שהנשאר בחיים היה מקבל בירושה על פי דין אילו היו נשואים זה לזה, </a:t>
            </a:r>
            <a:r>
              <a:rPr lang="he-IL" sz="2400" b="1" u="sng" dirty="0">
                <a:solidFill>
                  <a:schemeClr val="hlink"/>
                </a:solidFill>
              </a:rPr>
              <a:t>והוא כשאין הוראה אחרת, מפורשת או משתמעת, בצוואה שהשאיר המוריש</a:t>
            </a:r>
            <a:r>
              <a:rPr lang="en-US" sz="2200" b="1" u="sng" dirty="0">
                <a:solidFill>
                  <a:schemeClr val="hlink"/>
                </a:solidFill>
              </a:rPr>
              <a:t>.</a:t>
            </a:r>
          </a:p>
          <a:p>
            <a:pPr eaLnBrk="1" hangingPunct="1">
              <a:lnSpc>
                <a:spcPct val="80000"/>
              </a:lnSpc>
              <a:defRPr/>
            </a:pPr>
            <a:endParaRPr lang="en-US" sz="2200" b="1" u="sng" dirty="0">
              <a:solidFill>
                <a:schemeClr val="hlink"/>
              </a:solidFill>
            </a:endParaRPr>
          </a:p>
        </p:txBody>
      </p:sp>
      <p:pic>
        <p:nvPicPr>
          <p:cNvPr id="59399" name="Picture 6" descr="j0149407">
            <a:extLst>
              <a:ext uri="{FF2B5EF4-FFF2-40B4-BE49-F238E27FC236}">
                <a16:creationId xmlns:a16="http://schemas.microsoft.com/office/drawing/2014/main" id="{8578D016-7042-6AEB-FAF9-24F5C712E07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00113" y="2276475"/>
            <a:ext cx="2108200" cy="2641600"/>
          </a:xfrm>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3">
            <a:extLst>
              <a:ext uri="{FF2B5EF4-FFF2-40B4-BE49-F238E27FC236}">
                <a16:creationId xmlns:a16="http://schemas.microsoft.com/office/drawing/2014/main" id="{44AF21E6-72FC-0610-971C-0A6F579AF1D1}"/>
              </a:ext>
            </a:extLst>
          </p:cNvPr>
          <p:cNvSpPr>
            <a:spLocks noGrp="1"/>
          </p:cNvSpPr>
          <p:nvPr>
            <p:ph type="dt" sz="quarter" idx="10"/>
          </p:nvPr>
        </p:nvSpPr>
        <p:spPr/>
        <p:txBody>
          <a:bodyPr/>
          <a:lstStyle/>
          <a:p>
            <a:pPr>
              <a:defRPr/>
            </a:pPr>
            <a:fld id="{CDEE1612-3600-4BAA-83A3-B9574B3D0AC2}" type="datetime8">
              <a:rPr lang="he-IL"/>
              <a:pPr>
                <a:defRPr/>
              </a:pPr>
              <a:t>11 יוני 23</a:t>
            </a:fld>
            <a:endParaRPr lang="en-US"/>
          </a:p>
        </p:txBody>
      </p:sp>
      <p:sp>
        <p:nvSpPr>
          <p:cNvPr id="6" name="מציין מיקום של כותרת תחתונה 4">
            <a:extLst>
              <a:ext uri="{FF2B5EF4-FFF2-40B4-BE49-F238E27FC236}">
                <a16:creationId xmlns:a16="http://schemas.microsoft.com/office/drawing/2014/main" id="{D46D1B30-F548-3C13-3838-E084328F3F9A}"/>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5">
            <a:extLst>
              <a:ext uri="{FF2B5EF4-FFF2-40B4-BE49-F238E27FC236}">
                <a16:creationId xmlns:a16="http://schemas.microsoft.com/office/drawing/2014/main" id="{48DD9C37-C379-D81A-256B-2EC8590980C0}"/>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4516F788-49E1-4A41-B1B2-14C54F6E5190}" type="slidenum">
              <a:rPr lang="he-IL" altLang="he-IL" sz="1400" smtClean="0">
                <a:latin typeface="Arial" panose="020B0604020202020204" pitchFamily="34" charset="0"/>
              </a:rPr>
              <a:pPr rtl="0">
                <a:spcBef>
                  <a:spcPct val="0"/>
                </a:spcBef>
                <a:buClrTx/>
                <a:buSzTx/>
                <a:buFontTx/>
                <a:buNone/>
                <a:defRPr/>
              </a:pPr>
              <a:t>55</a:t>
            </a:fld>
            <a:endParaRPr lang="en-US" altLang="he-IL" sz="1400">
              <a:latin typeface="Arial" panose="020B0604020202020204" pitchFamily="34" charset="0"/>
            </a:endParaRPr>
          </a:p>
        </p:txBody>
      </p:sp>
      <p:sp>
        <p:nvSpPr>
          <p:cNvPr id="134146" name="Rectangle 2">
            <a:extLst>
              <a:ext uri="{FF2B5EF4-FFF2-40B4-BE49-F238E27FC236}">
                <a16:creationId xmlns:a16="http://schemas.microsoft.com/office/drawing/2014/main" id="{E331E7EB-96FE-E507-B892-2CEC78B5E791}"/>
              </a:ext>
            </a:extLst>
          </p:cNvPr>
          <p:cNvSpPr>
            <a:spLocks noGrp="1" noChangeArrowheads="1"/>
          </p:cNvSpPr>
          <p:nvPr>
            <p:ph type="title"/>
          </p:nvPr>
        </p:nvSpPr>
        <p:spPr/>
        <p:txBody>
          <a:bodyPr/>
          <a:lstStyle/>
          <a:p>
            <a:pPr algn="ctr" eaLnBrk="1" hangingPunct="1">
              <a:defRPr/>
            </a:pPr>
            <a:r>
              <a:rPr lang="he-IL" b="1">
                <a:solidFill>
                  <a:schemeClr val="hlink"/>
                </a:solidFill>
              </a:rPr>
              <a:t>ידוע/ה בציבור</a:t>
            </a:r>
            <a:endParaRPr lang="en-US" b="1">
              <a:solidFill>
                <a:schemeClr val="hlink"/>
              </a:solidFill>
            </a:endParaRPr>
          </a:p>
        </p:txBody>
      </p:sp>
      <p:sp>
        <p:nvSpPr>
          <p:cNvPr id="134147" name="Rectangle 3">
            <a:extLst>
              <a:ext uri="{FF2B5EF4-FFF2-40B4-BE49-F238E27FC236}">
                <a16:creationId xmlns:a16="http://schemas.microsoft.com/office/drawing/2014/main" id="{3A03DA27-730C-E1AC-1E54-F36C1BDF8FDF}"/>
              </a:ext>
            </a:extLst>
          </p:cNvPr>
          <p:cNvSpPr>
            <a:spLocks noGrp="1" noChangeArrowheads="1"/>
          </p:cNvSpPr>
          <p:nvPr>
            <p:ph type="body" idx="1"/>
          </p:nvPr>
        </p:nvSpPr>
        <p:spPr>
          <a:xfrm>
            <a:off x="457200" y="1628775"/>
            <a:ext cx="8291513" cy="4391025"/>
          </a:xfrm>
        </p:spPr>
        <p:txBody>
          <a:bodyPr/>
          <a:lstStyle/>
          <a:p>
            <a:pPr algn="just" eaLnBrk="1" hangingPunct="1">
              <a:lnSpc>
                <a:spcPct val="80000"/>
              </a:lnSpc>
              <a:defRPr/>
            </a:pPr>
            <a:r>
              <a:rPr lang="he-IL" sz="2400" b="1" dirty="0"/>
              <a:t>מוסד משפטי שזכה להכרה ביותר מ 40 חוקים במדינת ישראל.</a:t>
            </a:r>
          </a:p>
          <a:p>
            <a:pPr algn="just" eaLnBrk="1" hangingPunct="1">
              <a:lnSpc>
                <a:spcPct val="80000"/>
              </a:lnSpc>
              <a:defRPr/>
            </a:pPr>
            <a:r>
              <a:rPr lang="he-IL" sz="2400" b="1" dirty="0"/>
              <a:t>מעמד המקנה זכויות משפטיות בתחום רכוש וממון.</a:t>
            </a:r>
          </a:p>
          <a:p>
            <a:pPr algn="just" eaLnBrk="1" hangingPunct="1">
              <a:lnSpc>
                <a:spcPct val="80000"/>
              </a:lnSpc>
              <a:defRPr/>
            </a:pPr>
            <a:r>
              <a:rPr lang="he-IL" sz="2400" b="1" dirty="0"/>
              <a:t>מעמד מוקנה בעמידה בקריטריונים עובדתיים מסוימים ובתקופה מסוימת,  לענייני ירושה - שלוש שנים.</a:t>
            </a:r>
          </a:p>
          <a:p>
            <a:pPr algn="just" eaLnBrk="1" hangingPunct="1">
              <a:lnSpc>
                <a:spcPct val="80000"/>
              </a:lnSpc>
              <a:buFontTx/>
              <a:buNone/>
              <a:defRPr/>
            </a:pPr>
            <a:endParaRPr lang="he-IL" sz="2000" b="1" dirty="0"/>
          </a:p>
          <a:p>
            <a:pPr algn="just" eaLnBrk="1" hangingPunct="1">
              <a:lnSpc>
                <a:spcPct val="80000"/>
              </a:lnSpc>
              <a:defRPr/>
            </a:pPr>
            <a:r>
              <a:rPr lang="he-IL" sz="2000" dirty="0"/>
              <a:t>[</a:t>
            </a:r>
            <a:r>
              <a:rPr lang="he-IL" sz="2400" dirty="0"/>
              <a:t>סע' 11 (א) לחוק הירושה / סע' 28(א)(1) לחוק שירות הגמלאות (נוסח משולב) לעניין קצבת שאירים מוכרת לאחר </a:t>
            </a:r>
            <a:r>
              <a:rPr lang="he-IL" sz="2400" b="1" u="sng" dirty="0">
                <a:solidFill>
                  <a:schemeClr val="hlink"/>
                </a:solidFill>
              </a:rPr>
              <a:t>תקופה של חיים משותפים למשך 3 שנים או הולדת ילד</a:t>
            </a:r>
            <a:r>
              <a:rPr lang="he-IL" sz="2400" b="1" dirty="0">
                <a:solidFill>
                  <a:schemeClr val="tx2"/>
                </a:solidFill>
              </a:rPr>
              <a:t> /</a:t>
            </a:r>
            <a:r>
              <a:rPr lang="he-IL" sz="2400" dirty="0">
                <a:solidFill>
                  <a:schemeClr val="tx2"/>
                </a:solidFill>
              </a:rPr>
              <a:t> כנ"ל </a:t>
            </a:r>
            <a:r>
              <a:rPr lang="he-IL" sz="2400" dirty="0"/>
              <a:t>חוק שירות הקבע  בצה"ל (גמלאות)(נוסח משולב)</a:t>
            </a:r>
          </a:p>
          <a:p>
            <a:pPr algn="just" eaLnBrk="1" hangingPunct="1">
              <a:lnSpc>
                <a:spcPct val="80000"/>
              </a:lnSpc>
              <a:defRPr/>
            </a:pPr>
            <a:r>
              <a:rPr lang="he-IL" sz="2400" dirty="0"/>
              <a:t>סע' 55 לחוק הירושה אין </a:t>
            </a:r>
            <a:r>
              <a:rPr lang="he-IL" sz="2400" dirty="0" err="1"/>
              <a:t>קציבת</a:t>
            </a:r>
            <a:r>
              <a:rPr lang="he-IL" sz="2400" dirty="0"/>
              <a:t> זמן מינימאלית </a:t>
            </a:r>
            <a:r>
              <a:rPr lang="he-IL" sz="2000" dirty="0"/>
              <a:t>]</a:t>
            </a:r>
          </a:p>
          <a:p>
            <a:pPr algn="just" eaLnBrk="1" hangingPunct="1">
              <a:lnSpc>
                <a:spcPct val="80000"/>
              </a:lnSpc>
              <a:defRPr/>
            </a:pPr>
            <a:endParaRPr lang="he-IL" sz="2000" dirty="0"/>
          </a:p>
          <a:p>
            <a:pPr eaLnBrk="1" hangingPunct="1">
              <a:lnSpc>
                <a:spcPct val="80000"/>
              </a:lnSpc>
              <a:defRPr/>
            </a:pPr>
            <a:endParaRPr lang="en-US" sz="2000" dirty="0"/>
          </a:p>
        </p:txBody>
      </p:sp>
      <p:pic>
        <p:nvPicPr>
          <p:cNvPr id="60423" name="Picture 4" descr="j0232932">
            <a:extLst>
              <a:ext uri="{FF2B5EF4-FFF2-40B4-BE49-F238E27FC236}">
                <a16:creationId xmlns:a16="http://schemas.microsoft.com/office/drawing/2014/main" id="{759AA42E-F990-D623-8A90-750FF0CE0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4351338"/>
            <a:ext cx="1814512"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29A9ECA-4A80-8E99-56A0-4EE8267F708D}"/>
              </a:ext>
            </a:extLst>
          </p:cNvPr>
          <p:cNvSpPr>
            <a:spLocks noGrp="1"/>
          </p:cNvSpPr>
          <p:nvPr>
            <p:ph type="title"/>
          </p:nvPr>
        </p:nvSpPr>
        <p:spPr/>
        <p:txBody>
          <a:bodyPr/>
          <a:lstStyle/>
          <a:p>
            <a:pPr algn="just">
              <a:defRPr/>
            </a:pPr>
            <a:r>
              <a:rPr lang="he-IL" sz="4000" b="1" u="sng" dirty="0">
                <a:solidFill>
                  <a:srgbClr val="FF0000"/>
                </a:solidFill>
                <a:effectLst>
                  <a:outerShdw blurRad="38100" dist="38100" dir="2700000" algn="tl">
                    <a:srgbClr val="000000">
                      <a:alpha val="43137"/>
                    </a:srgbClr>
                  </a:outerShdw>
                </a:effectLst>
              </a:rPr>
              <a:t>עקרונות העומדים בבסיס חוק הירושה</a:t>
            </a:r>
            <a:endParaRPr lang="en-US" sz="4000" b="1" u="sng" dirty="0">
              <a:solidFill>
                <a:srgbClr val="FF0000"/>
              </a:solidFill>
              <a:effectLst>
                <a:outerShdw blurRad="38100" dist="38100" dir="2700000" algn="tl">
                  <a:srgbClr val="000000">
                    <a:alpha val="43137"/>
                  </a:srgbClr>
                </a:outerShdw>
              </a:effectLst>
            </a:endParaRPr>
          </a:p>
        </p:txBody>
      </p:sp>
      <p:sp>
        <p:nvSpPr>
          <p:cNvPr id="3" name="מציין מיקום טקסט 2">
            <a:extLst>
              <a:ext uri="{FF2B5EF4-FFF2-40B4-BE49-F238E27FC236}">
                <a16:creationId xmlns:a16="http://schemas.microsoft.com/office/drawing/2014/main" id="{22B1E36F-A153-2B29-C48C-2CCE32DFEEB7}"/>
              </a:ext>
            </a:extLst>
          </p:cNvPr>
          <p:cNvSpPr>
            <a:spLocks noGrp="1"/>
          </p:cNvSpPr>
          <p:nvPr>
            <p:ph type="body" sz="half" idx="1"/>
          </p:nvPr>
        </p:nvSpPr>
        <p:spPr>
          <a:xfrm>
            <a:off x="539750" y="1628775"/>
            <a:ext cx="8229600" cy="1981200"/>
          </a:xfrm>
        </p:spPr>
        <p:txBody>
          <a:bodyPr/>
          <a:lstStyle/>
          <a:p>
            <a:pPr>
              <a:defRPr/>
            </a:pPr>
            <a:r>
              <a:rPr lang="he-IL" dirty="0"/>
              <a:t>צוואה היא מעשה </a:t>
            </a:r>
            <a:r>
              <a:rPr lang="he-IL" dirty="0">
                <a:solidFill>
                  <a:srgbClr val="FF0000"/>
                </a:solidFill>
              </a:rPr>
              <a:t>אישי</a:t>
            </a:r>
            <a:r>
              <a:rPr lang="he-IL" dirty="0"/>
              <a:t>.</a:t>
            </a:r>
          </a:p>
          <a:p>
            <a:pPr>
              <a:defRPr/>
            </a:pPr>
            <a:r>
              <a:rPr lang="he-IL" dirty="0">
                <a:solidFill>
                  <a:srgbClr val="FF0000"/>
                </a:solidFill>
              </a:rPr>
              <a:t>ניתן</a:t>
            </a:r>
            <a:r>
              <a:rPr lang="he-IL" dirty="0"/>
              <a:t> </a:t>
            </a:r>
            <a:r>
              <a:rPr lang="he-IL" dirty="0">
                <a:solidFill>
                  <a:srgbClr val="FF0000"/>
                </a:solidFill>
              </a:rPr>
              <a:t>לבטלה</a:t>
            </a:r>
            <a:r>
              <a:rPr lang="he-IL" dirty="0"/>
              <a:t> בכל עת.</a:t>
            </a:r>
          </a:p>
          <a:p>
            <a:pPr>
              <a:defRPr/>
            </a:pPr>
            <a:r>
              <a:rPr lang="he-IL" dirty="0">
                <a:solidFill>
                  <a:srgbClr val="FF0000"/>
                </a:solidFill>
              </a:rPr>
              <a:t>לא ניתן להתחייב </a:t>
            </a:r>
            <a:r>
              <a:rPr lang="he-IL" dirty="0"/>
              <a:t>לערוך צוואה או לבטלה או להתחייב באשר לתוכנה.</a:t>
            </a:r>
            <a:endParaRPr lang="en-US" dirty="0"/>
          </a:p>
        </p:txBody>
      </p:sp>
      <p:sp>
        <p:nvSpPr>
          <p:cNvPr id="4" name="מציין מיקום תוכן 3">
            <a:extLst>
              <a:ext uri="{FF2B5EF4-FFF2-40B4-BE49-F238E27FC236}">
                <a16:creationId xmlns:a16="http://schemas.microsoft.com/office/drawing/2014/main" id="{3F0D6845-9A69-7298-C5D9-222360CA69E5}"/>
              </a:ext>
            </a:extLst>
          </p:cNvPr>
          <p:cNvSpPr>
            <a:spLocks noGrp="1"/>
          </p:cNvSpPr>
          <p:nvPr>
            <p:ph sz="half" idx="2"/>
          </p:nvPr>
        </p:nvSpPr>
        <p:spPr/>
        <p:txBody>
          <a:bodyPr/>
          <a:lstStyle/>
          <a:p>
            <a:pPr>
              <a:defRPr/>
            </a:pPr>
            <a:r>
              <a:rPr lang="he-IL" dirty="0">
                <a:solidFill>
                  <a:srgbClr val="FF0000"/>
                </a:solidFill>
              </a:rPr>
              <a:t>לא ניתן להעביר את הסמכות </a:t>
            </a:r>
            <a:r>
              <a:rPr lang="he-IL" dirty="0"/>
              <a:t>לערוך צוואה או לקבוע את תוכנה לאחר.</a:t>
            </a:r>
          </a:p>
          <a:p>
            <a:pPr>
              <a:defRPr/>
            </a:pPr>
            <a:r>
              <a:rPr lang="he-IL" dirty="0"/>
              <a:t>הוראת צוואה שנעשית מחמת אונס/איום/השפעה בלתי הוגנת/תחבולה – בטלה.</a:t>
            </a:r>
            <a:endParaRPr lang="en-US" dirty="0"/>
          </a:p>
        </p:txBody>
      </p:sp>
      <p:sp>
        <p:nvSpPr>
          <p:cNvPr id="5" name="מציין מיקום של תאריך 4">
            <a:extLst>
              <a:ext uri="{FF2B5EF4-FFF2-40B4-BE49-F238E27FC236}">
                <a16:creationId xmlns:a16="http://schemas.microsoft.com/office/drawing/2014/main" id="{AAE5A13E-6DF9-F2E4-F247-F2A14C7C4840}"/>
              </a:ext>
            </a:extLst>
          </p:cNvPr>
          <p:cNvSpPr>
            <a:spLocks noGrp="1"/>
          </p:cNvSpPr>
          <p:nvPr>
            <p:ph type="dt" sz="quarter" idx="10"/>
          </p:nvPr>
        </p:nvSpPr>
        <p:spPr/>
        <p:txBody>
          <a:bodyPr/>
          <a:lstStyle/>
          <a:p>
            <a:pPr>
              <a:defRPr/>
            </a:pPr>
            <a:fld id="{88F69CDD-CAB8-4472-999B-1582B6FE4EA9}" type="datetime8">
              <a:rPr lang="he-IL"/>
              <a:pPr>
                <a:defRPr/>
              </a:pPr>
              <a:t>11 יוני 23</a:t>
            </a:fld>
            <a:endParaRPr lang="en-US"/>
          </a:p>
        </p:txBody>
      </p:sp>
      <p:sp>
        <p:nvSpPr>
          <p:cNvPr id="6" name="מציין מיקום של כותרת תחתונה 5">
            <a:extLst>
              <a:ext uri="{FF2B5EF4-FFF2-40B4-BE49-F238E27FC236}">
                <a16:creationId xmlns:a16="http://schemas.microsoft.com/office/drawing/2014/main" id="{AD8026FB-7596-7610-A704-A08D913BBC83}"/>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6">
            <a:extLst>
              <a:ext uri="{FF2B5EF4-FFF2-40B4-BE49-F238E27FC236}">
                <a16:creationId xmlns:a16="http://schemas.microsoft.com/office/drawing/2014/main" id="{8F056C4A-F5F1-A43A-9036-F4F67D937546}"/>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4986C3D7-B57D-49C8-91F0-361C5B0D79C2}" type="slidenum">
              <a:rPr lang="he-IL" altLang="he-IL" sz="1400" smtClean="0">
                <a:latin typeface="Arial" panose="020B0604020202020204" pitchFamily="34" charset="0"/>
              </a:rPr>
              <a:pPr rtl="0">
                <a:spcBef>
                  <a:spcPct val="0"/>
                </a:spcBef>
                <a:buClrTx/>
                <a:buSzTx/>
                <a:buFontTx/>
                <a:buNone/>
                <a:defRPr/>
              </a:pPr>
              <a:t>56</a:t>
            </a:fld>
            <a:endParaRPr lang="en-US" altLang="he-IL" sz="1400">
              <a:latin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4">
            <a:extLst>
              <a:ext uri="{FF2B5EF4-FFF2-40B4-BE49-F238E27FC236}">
                <a16:creationId xmlns:a16="http://schemas.microsoft.com/office/drawing/2014/main" id="{E0EA5578-74FD-690E-94BF-69CC3E4AA120}"/>
              </a:ext>
            </a:extLst>
          </p:cNvPr>
          <p:cNvSpPr>
            <a:spLocks noGrp="1"/>
          </p:cNvSpPr>
          <p:nvPr>
            <p:ph type="dt" sz="quarter" idx="10"/>
          </p:nvPr>
        </p:nvSpPr>
        <p:spPr/>
        <p:txBody>
          <a:bodyPr/>
          <a:lstStyle/>
          <a:p>
            <a:pPr>
              <a:defRPr/>
            </a:pPr>
            <a:fld id="{AEECDA57-0C66-43C7-9425-8BB6A56AF44F}" type="datetime8">
              <a:rPr lang="he-IL"/>
              <a:pPr>
                <a:defRPr/>
              </a:pPr>
              <a:t>11 יוני 23</a:t>
            </a:fld>
            <a:endParaRPr lang="en-US"/>
          </a:p>
        </p:txBody>
      </p:sp>
      <p:sp>
        <p:nvSpPr>
          <p:cNvPr id="6" name="מציין מיקום של כותרת תחתונה 5">
            <a:extLst>
              <a:ext uri="{FF2B5EF4-FFF2-40B4-BE49-F238E27FC236}">
                <a16:creationId xmlns:a16="http://schemas.microsoft.com/office/drawing/2014/main" id="{CD2111F2-B1EF-6D37-3223-6CDE127964FE}"/>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6">
            <a:extLst>
              <a:ext uri="{FF2B5EF4-FFF2-40B4-BE49-F238E27FC236}">
                <a16:creationId xmlns:a16="http://schemas.microsoft.com/office/drawing/2014/main" id="{A0FE0165-7206-82FB-B669-391A33973847}"/>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4C57768D-0830-4D69-A07A-D4E246302AEC}" type="slidenum">
              <a:rPr lang="he-IL" altLang="he-IL" sz="1400" smtClean="0">
                <a:latin typeface="Arial" panose="020B0604020202020204" pitchFamily="34" charset="0"/>
              </a:rPr>
              <a:pPr rtl="0">
                <a:spcBef>
                  <a:spcPct val="0"/>
                </a:spcBef>
                <a:buClrTx/>
                <a:buSzTx/>
                <a:buFontTx/>
                <a:buNone/>
                <a:defRPr/>
              </a:pPr>
              <a:t>57</a:t>
            </a:fld>
            <a:endParaRPr lang="en-US" altLang="he-IL" sz="1400">
              <a:latin typeface="Arial" panose="020B0604020202020204" pitchFamily="34" charset="0"/>
            </a:endParaRPr>
          </a:p>
        </p:txBody>
      </p:sp>
      <p:sp>
        <p:nvSpPr>
          <p:cNvPr id="93186" name="Rectangle 2">
            <a:extLst>
              <a:ext uri="{FF2B5EF4-FFF2-40B4-BE49-F238E27FC236}">
                <a16:creationId xmlns:a16="http://schemas.microsoft.com/office/drawing/2014/main" id="{5434BFB4-C5AE-EB18-9F9D-7A2B38D44BA5}"/>
              </a:ext>
            </a:extLst>
          </p:cNvPr>
          <p:cNvSpPr>
            <a:spLocks noGrp="1" noChangeArrowheads="1"/>
          </p:cNvSpPr>
          <p:nvPr>
            <p:ph type="title"/>
          </p:nvPr>
        </p:nvSpPr>
        <p:spPr/>
        <p:txBody>
          <a:bodyPr/>
          <a:lstStyle/>
          <a:p>
            <a:pPr algn="ctr" eaLnBrk="1" hangingPunct="1">
              <a:defRPr/>
            </a:pPr>
            <a:r>
              <a:rPr lang="he-IL">
                <a:solidFill>
                  <a:srgbClr val="000099"/>
                </a:solidFill>
              </a:rPr>
              <a:t>  </a:t>
            </a:r>
            <a:r>
              <a:rPr lang="he-IL" b="1">
                <a:solidFill>
                  <a:schemeClr val="hlink"/>
                </a:solidFill>
              </a:rPr>
              <a:t>סוגי צוואות </a:t>
            </a:r>
            <a:r>
              <a:rPr lang="he-IL" sz="3200" b="1">
                <a:solidFill>
                  <a:schemeClr val="hlink"/>
                </a:solidFill>
              </a:rPr>
              <a:t>(4)</a:t>
            </a:r>
            <a:br>
              <a:rPr lang="he-IL" b="1">
                <a:solidFill>
                  <a:schemeClr val="hlink"/>
                </a:solidFill>
              </a:rPr>
            </a:br>
            <a:r>
              <a:rPr lang="he-IL" b="1">
                <a:solidFill>
                  <a:schemeClr val="hlink"/>
                </a:solidFill>
              </a:rPr>
              <a:t>צוואה הדדית/משותפת</a:t>
            </a:r>
            <a:endParaRPr lang="en-US" b="1">
              <a:solidFill>
                <a:schemeClr val="hlink"/>
              </a:solidFill>
            </a:endParaRPr>
          </a:p>
        </p:txBody>
      </p:sp>
      <p:sp>
        <p:nvSpPr>
          <p:cNvPr id="93187" name="Rectangle 3">
            <a:extLst>
              <a:ext uri="{FF2B5EF4-FFF2-40B4-BE49-F238E27FC236}">
                <a16:creationId xmlns:a16="http://schemas.microsoft.com/office/drawing/2014/main" id="{9155124F-65BF-264D-B042-311AED49B011}"/>
              </a:ext>
            </a:extLst>
          </p:cNvPr>
          <p:cNvSpPr>
            <a:spLocks noGrp="1" noChangeArrowheads="1"/>
          </p:cNvSpPr>
          <p:nvPr>
            <p:ph type="body" sz="half" idx="1"/>
          </p:nvPr>
        </p:nvSpPr>
        <p:spPr>
          <a:xfrm>
            <a:off x="457200" y="1905000"/>
            <a:ext cx="8229600" cy="1971675"/>
          </a:xfrm>
        </p:spPr>
        <p:txBody>
          <a:bodyPr/>
          <a:lstStyle/>
          <a:p>
            <a:pPr eaLnBrk="1" hangingPunct="1">
              <a:lnSpc>
                <a:spcPct val="80000"/>
              </a:lnSpc>
              <a:defRPr/>
            </a:pPr>
            <a:endParaRPr lang="he-IL" sz="1600"/>
          </a:p>
          <a:p>
            <a:pPr eaLnBrk="1" hangingPunct="1">
              <a:lnSpc>
                <a:spcPct val="80000"/>
              </a:lnSpc>
              <a:defRPr/>
            </a:pPr>
            <a:endParaRPr lang="he-IL" sz="1600"/>
          </a:p>
          <a:p>
            <a:pPr eaLnBrk="1" hangingPunct="1">
              <a:lnSpc>
                <a:spcPct val="80000"/>
              </a:lnSpc>
              <a:defRPr/>
            </a:pPr>
            <a:r>
              <a:rPr lang="he-IL" sz="2400" b="1"/>
              <a:t>צוואה הדדית שנערכה  לפני 07.2005</a:t>
            </a:r>
          </a:p>
          <a:p>
            <a:pPr eaLnBrk="1" hangingPunct="1">
              <a:lnSpc>
                <a:spcPct val="80000"/>
              </a:lnSpc>
              <a:defRPr/>
            </a:pPr>
            <a:endParaRPr lang="he-IL" sz="2400" b="1"/>
          </a:p>
          <a:p>
            <a:pPr eaLnBrk="1" hangingPunct="1">
              <a:lnSpc>
                <a:spcPct val="80000"/>
              </a:lnSpc>
              <a:defRPr/>
            </a:pPr>
            <a:endParaRPr lang="he-IL" sz="2400" b="1"/>
          </a:p>
          <a:p>
            <a:pPr eaLnBrk="1" hangingPunct="1">
              <a:lnSpc>
                <a:spcPct val="80000"/>
              </a:lnSpc>
              <a:defRPr/>
            </a:pPr>
            <a:endParaRPr lang="he-IL" sz="2400" b="1"/>
          </a:p>
          <a:p>
            <a:pPr eaLnBrk="1" hangingPunct="1">
              <a:lnSpc>
                <a:spcPct val="80000"/>
              </a:lnSpc>
              <a:defRPr/>
            </a:pPr>
            <a:endParaRPr lang="he-IL" sz="2400" b="1"/>
          </a:p>
          <a:p>
            <a:pPr eaLnBrk="1" hangingPunct="1">
              <a:lnSpc>
                <a:spcPct val="80000"/>
              </a:lnSpc>
              <a:defRPr/>
            </a:pPr>
            <a:r>
              <a:rPr lang="he-IL" sz="2400" b="1"/>
              <a:t>צוואה הדדית שנערכה לאחר 07.2005</a:t>
            </a:r>
          </a:p>
          <a:p>
            <a:pPr eaLnBrk="1" hangingPunct="1">
              <a:lnSpc>
                <a:spcPct val="80000"/>
              </a:lnSpc>
              <a:defRPr/>
            </a:pPr>
            <a:endParaRPr lang="he-IL" sz="2400" b="1"/>
          </a:p>
          <a:p>
            <a:pPr eaLnBrk="1" hangingPunct="1">
              <a:lnSpc>
                <a:spcPct val="80000"/>
              </a:lnSpc>
              <a:defRPr/>
            </a:pPr>
            <a:endParaRPr lang="he-IL" sz="2400" b="1"/>
          </a:p>
          <a:p>
            <a:pPr eaLnBrk="1" hangingPunct="1">
              <a:lnSpc>
                <a:spcPct val="80000"/>
              </a:lnSpc>
              <a:defRPr/>
            </a:pPr>
            <a:endParaRPr lang="he-IL" sz="2400"/>
          </a:p>
          <a:p>
            <a:pPr eaLnBrk="1" hangingPunct="1">
              <a:lnSpc>
                <a:spcPct val="80000"/>
              </a:lnSpc>
              <a:defRPr/>
            </a:pPr>
            <a:endParaRPr lang="en-US" sz="2400"/>
          </a:p>
        </p:txBody>
      </p:sp>
      <p:pic>
        <p:nvPicPr>
          <p:cNvPr id="62471" name="Picture 5" descr="j0234131">
            <a:extLst>
              <a:ext uri="{FF2B5EF4-FFF2-40B4-BE49-F238E27FC236}">
                <a16:creationId xmlns:a16="http://schemas.microsoft.com/office/drawing/2014/main" id="{E02AA833-9040-B905-A42A-9DC8CE6C253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9750" y="2708275"/>
            <a:ext cx="1647825" cy="1592263"/>
          </a:xfrm>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4">
            <a:extLst>
              <a:ext uri="{FF2B5EF4-FFF2-40B4-BE49-F238E27FC236}">
                <a16:creationId xmlns:a16="http://schemas.microsoft.com/office/drawing/2014/main" id="{1B6F0AB3-AED1-434A-2E9C-D013B23D14C2}"/>
              </a:ext>
            </a:extLst>
          </p:cNvPr>
          <p:cNvSpPr>
            <a:spLocks noGrp="1"/>
          </p:cNvSpPr>
          <p:nvPr>
            <p:ph type="dt" sz="quarter" idx="10"/>
          </p:nvPr>
        </p:nvSpPr>
        <p:spPr/>
        <p:txBody>
          <a:bodyPr/>
          <a:lstStyle/>
          <a:p>
            <a:pPr>
              <a:defRPr/>
            </a:pPr>
            <a:fld id="{CCF67546-74DC-4E28-9B54-3BE9828473CD}" type="datetime8">
              <a:rPr lang="he-IL"/>
              <a:pPr>
                <a:defRPr/>
              </a:pPr>
              <a:t>11 יוני 23</a:t>
            </a:fld>
            <a:endParaRPr lang="en-US"/>
          </a:p>
        </p:txBody>
      </p:sp>
      <p:sp>
        <p:nvSpPr>
          <p:cNvPr id="6" name="מציין מיקום של כותרת תחתונה 5">
            <a:extLst>
              <a:ext uri="{FF2B5EF4-FFF2-40B4-BE49-F238E27FC236}">
                <a16:creationId xmlns:a16="http://schemas.microsoft.com/office/drawing/2014/main" id="{040CB502-600A-A27A-00C5-1456D2D025D9}"/>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6">
            <a:extLst>
              <a:ext uri="{FF2B5EF4-FFF2-40B4-BE49-F238E27FC236}">
                <a16:creationId xmlns:a16="http://schemas.microsoft.com/office/drawing/2014/main" id="{22AA8F6F-B6A3-6AD9-59C4-572F92F760CB}"/>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68E5A800-EECB-42FD-BFE7-11AE27F023DF}" type="slidenum">
              <a:rPr lang="he-IL" altLang="he-IL" sz="1400" smtClean="0">
                <a:latin typeface="Arial" panose="020B0604020202020204" pitchFamily="34" charset="0"/>
              </a:rPr>
              <a:pPr rtl="0">
                <a:spcBef>
                  <a:spcPct val="0"/>
                </a:spcBef>
                <a:buClrTx/>
                <a:buSzTx/>
                <a:buFontTx/>
                <a:buNone/>
                <a:defRPr/>
              </a:pPr>
              <a:t>58</a:t>
            </a:fld>
            <a:endParaRPr lang="en-US" altLang="he-IL" sz="1400">
              <a:latin typeface="Arial" panose="020B0604020202020204" pitchFamily="34" charset="0"/>
            </a:endParaRPr>
          </a:p>
        </p:txBody>
      </p:sp>
      <p:sp>
        <p:nvSpPr>
          <p:cNvPr id="149506" name="Rectangle 2">
            <a:extLst>
              <a:ext uri="{FF2B5EF4-FFF2-40B4-BE49-F238E27FC236}">
                <a16:creationId xmlns:a16="http://schemas.microsoft.com/office/drawing/2014/main" id="{68DEC7CD-9C60-392B-5758-6E1B88523ED3}"/>
              </a:ext>
            </a:extLst>
          </p:cNvPr>
          <p:cNvSpPr>
            <a:spLocks noGrp="1" noChangeArrowheads="1"/>
          </p:cNvSpPr>
          <p:nvPr>
            <p:ph type="title"/>
          </p:nvPr>
        </p:nvSpPr>
        <p:spPr/>
        <p:txBody>
          <a:bodyPr/>
          <a:lstStyle/>
          <a:p>
            <a:pPr algn="ctr" eaLnBrk="1" hangingPunct="1">
              <a:defRPr/>
            </a:pPr>
            <a:r>
              <a:rPr lang="he-IL">
                <a:solidFill>
                  <a:srgbClr val="FF0066"/>
                </a:solidFill>
              </a:rPr>
              <a:t>  "</a:t>
            </a:r>
            <a:r>
              <a:rPr lang="he-IL" b="1">
                <a:solidFill>
                  <a:srgbClr val="FF0066"/>
                </a:solidFill>
              </a:rPr>
              <a:t>צוואת" מדיה </a:t>
            </a:r>
            <a:r>
              <a:rPr lang="he-IL" sz="2000" b="1">
                <a:solidFill>
                  <a:srgbClr val="FF0066"/>
                </a:solidFill>
              </a:rPr>
              <a:t>{לא צוואה}</a:t>
            </a:r>
            <a:endParaRPr lang="en-US" sz="2000" b="1">
              <a:solidFill>
                <a:srgbClr val="FF0066"/>
              </a:solidFill>
            </a:endParaRPr>
          </a:p>
        </p:txBody>
      </p:sp>
      <p:sp>
        <p:nvSpPr>
          <p:cNvPr id="149507" name="Rectangle 3">
            <a:extLst>
              <a:ext uri="{FF2B5EF4-FFF2-40B4-BE49-F238E27FC236}">
                <a16:creationId xmlns:a16="http://schemas.microsoft.com/office/drawing/2014/main" id="{B33952DC-A358-195A-5721-8739B8204A0D}"/>
              </a:ext>
            </a:extLst>
          </p:cNvPr>
          <p:cNvSpPr>
            <a:spLocks noGrp="1" noChangeArrowheads="1"/>
          </p:cNvSpPr>
          <p:nvPr>
            <p:ph type="body" sz="half" idx="1"/>
          </p:nvPr>
        </p:nvSpPr>
        <p:spPr>
          <a:xfrm>
            <a:off x="755650" y="765175"/>
            <a:ext cx="8064500" cy="2730500"/>
          </a:xfrm>
        </p:spPr>
        <p:txBody>
          <a:bodyPr/>
          <a:lstStyle/>
          <a:p>
            <a:pPr marL="533400" indent="-533400" algn="ctr" defTabSz="939800" eaLnBrk="1" hangingPunct="1">
              <a:lnSpc>
                <a:spcPct val="80000"/>
              </a:lnSpc>
              <a:defRPr/>
            </a:pPr>
            <a:endParaRPr lang="he-IL" sz="1600" dirty="0"/>
          </a:p>
          <a:p>
            <a:pPr marL="533400" indent="-533400" algn="ctr" defTabSz="939800" eaLnBrk="1" hangingPunct="1">
              <a:lnSpc>
                <a:spcPct val="80000"/>
              </a:lnSpc>
              <a:defRPr/>
            </a:pPr>
            <a:endParaRPr lang="he-IL" sz="1600" dirty="0"/>
          </a:p>
          <a:p>
            <a:pPr marL="533400" indent="-533400" algn="ctr" defTabSz="939800" eaLnBrk="1" hangingPunct="1">
              <a:lnSpc>
                <a:spcPct val="80000"/>
              </a:lnSpc>
              <a:buClr>
                <a:schemeClr val="tx1"/>
              </a:buClr>
              <a:buFont typeface="Wingdings" pitchFamily="2" charset="2"/>
              <a:buChar char="ü"/>
              <a:defRPr/>
            </a:pPr>
            <a:endParaRPr lang="en-US" sz="2400" b="1" dirty="0">
              <a:solidFill>
                <a:srgbClr val="0000CC"/>
              </a:solidFill>
            </a:endParaRPr>
          </a:p>
          <a:p>
            <a:pPr marL="533400" indent="-533400" algn="ctr" defTabSz="939800" eaLnBrk="1" hangingPunct="1">
              <a:lnSpc>
                <a:spcPct val="80000"/>
              </a:lnSpc>
              <a:buClr>
                <a:schemeClr val="tx1"/>
              </a:buClr>
              <a:buFont typeface="Wingdings" pitchFamily="2" charset="2"/>
              <a:buChar char="ü"/>
              <a:defRPr/>
            </a:pPr>
            <a:endParaRPr lang="he-IL" sz="2400" b="1" dirty="0">
              <a:solidFill>
                <a:srgbClr val="0000CC"/>
              </a:solidFill>
            </a:endParaRPr>
          </a:p>
          <a:p>
            <a:pPr marL="533400" indent="-533400" defTabSz="939800" eaLnBrk="1" hangingPunct="1">
              <a:lnSpc>
                <a:spcPct val="80000"/>
              </a:lnSpc>
              <a:buClr>
                <a:schemeClr val="tx1"/>
              </a:buClr>
              <a:buFont typeface="Wingdings" pitchFamily="2" charset="2"/>
              <a:buChar char="ü"/>
              <a:defRPr/>
            </a:pPr>
            <a:r>
              <a:rPr lang="he-IL" sz="2400" b="1" dirty="0">
                <a:solidFill>
                  <a:schemeClr val="hlink"/>
                </a:solidFill>
              </a:rPr>
              <a:t>צוואה שנכתבה/נשלחה  בדאר אלקטרוני   @</a:t>
            </a:r>
          </a:p>
          <a:p>
            <a:pPr marL="533400" indent="-533400" defTabSz="939800" eaLnBrk="1" hangingPunct="1">
              <a:lnSpc>
                <a:spcPct val="80000"/>
              </a:lnSpc>
              <a:buClr>
                <a:schemeClr val="tx1"/>
              </a:buClr>
              <a:buFont typeface="Wingdings" pitchFamily="2" charset="2"/>
              <a:buChar char="ü"/>
              <a:defRPr/>
            </a:pPr>
            <a:endParaRPr lang="he-IL" sz="2400" b="1" dirty="0">
              <a:solidFill>
                <a:schemeClr val="hlink"/>
              </a:solidFill>
            </a:endParaRPr>
          </a:p>
          <a:p>
            <a:pPr marL="533400" indent="-533400" defTabSz="939800" eaLnBrk="1" hangingPunct="1">
              <a:lnSpc>
                <a:spcPct val="80000"/>
              </a:lnSpc>
              <a:buClr>
                <a:schemeClr val="tx1"/>
              </a:buClr>
              <a:buFont typeface="Wingdings" pitchFamily="2" charset="2"/>
              <a:buChar char="ü"/>
              <a:defRPr/>
            </a:pPr>
            <a:r>
              <a:rPr lang="he-IL" sz="2400" b="1" dirty="0">
                <a:solidFill>
                  <a:schemeClr val="hlink"/>
                </a:solidFill>
              </a:rPr>
              <a:t>צוואה מצולמת בווידאו	</a:t>
            </a:r>
          </a:p>
          <a:p>
            <a:pPr marL="533400" indent="-533400" defTabSz="939800" eaLnBrk="1" hangingPunct="1">
              <a:lnSpc>
                <a:spcPct val="80000"/>
              </a:lnSpc>
              <a:buClr>
                <a:schemeClr val="tx1"/>
              </a:buClr>
              <a:buFont typeface="Wingdings" pitchFamily="2" charset="2"/>
              <a:buChar char="ü"/>
              <a:defRPr/>
            </a:pPr>
            <a:endParaRPr lang="he-IL" sz="2400" b="1" dirty="0">
              <a:solidFill>
                <a:schemeClr val="hlink"/>
              </a:solidFill>
            </a:endParaRPr>
          </a:p>
          <a:p>
            <a:pPr marL="533400" indent="-533400" defTabSz="939800" eaLnBrk="1" hangingPunct="1">
              <a:lnSpc>
                <a:spcPct val="80000"/>
              </a:lnSpc>
              <a:buClr>
                <a:schemeClr val="tx1"/>
              </a:buClr>
              <a:buFont typeface="Wingdings" pitchFamily="2" charset="2"/>
              <a:buChar char="ü"/>
              <a:defRPr/>
            </a:pPr>
            <a:r>
              <a:rPr lang="he-IL" sz="2400" b="1" dirty="0">
                <a:solidFill>
                  <a:schemeClr val="hlink"/>
                </a:solidFill>
              </a:rPr>
              <a:t>צוואה סרוקה בדוא"ל בכתב יד &amp; חתימה	 @</a:t>
            </a:r>
          </a:p>
          <a:p>
            <a:pPr marL="533400" indent="-533400" defTabSz="939800" eaLnBrk="1" hangingPunct="1">
              <a:lnSpc>
                <a:spcPct val="80000"/>
              </a:lnSpc>
              <a:buClr>
                <a:schemeClr val="tx1"/>
              </a:buClr>
              <a:buFont typeface="Wingdings" pitchFamily="2" charset="2"/>
              <a:buChar char="ü"/>
              <a:defRPr/>
            </a:pPr>
            <a:endParaRPr lang="he-IL" sz="2400" b="1" dirty="0">
              <a:solidFill>
                <a:schemeClr val="hlink"/>
              </a:solidFill>
            </a:endParaRPr>
          </a:p>
          <a:p>
            <a:pPr marL="533400" indent="-533400" defTabSz="939800" eaLnBrk="1" hangingPunct="1">
              <a:lnSpc>
                <a:spcPct val="80000"/>
              </a:lnSpc>
              <a:buClr>
                <a:schemeClr val="tx1"/>
              </a:buClr>
              <a:buFont typeface="Wingdings" pitchFamily="2" charset="2"/>
              <a:buChar char="ü"/>
              <a:defRPr/>
            </a:pPr>
            <a:r>
              <a:rPr lang="he-IL" sz="2400" b="1" dirty="0">
                <a:solidFill>
                  <a:schemeClr val="hlink"/>
                </a:solidFill>
              </a:rPr>
              <a:t>צוואה שהוקלטה בקלטת שמע	#</a:t>
            </a:r>
          </a:p>
          <a:p>
            <a:pPr marL="533400" indent="-533400" defTabSz="939800" eaLnBrk="1" hangingPunct="1">
              <a:lnSpc>
                <a:spcPct val="80000"/>
              </a:lnSpc>
              <a:defRPr/>
            </a:pPr>
            <a:endParaRPr lang="he-IL" sz="2400" b="1" dirty="0">
              <a:solidFill>
                <a:schemeClr val="hlink"/>
              </a:solidFill>
            </a:endParaRPr>
          </a:p>
          <a:p>
            <a:pPr marL="533400" indent="-533400" defTabSz="939800" eaLnBrk="1" hangingPunct="1">
              <a:lnSpc>
                <a:spcPct val="80000"/>
              </a:lnSpc>
              <a:defRPr/>
            </a:pPr>
            <a:r>
              <a:rPr lang="he-IL" sz="2400" b="1" dirty="0">
                <a:solidFill>
                  <a:schemeClr val="hlink"/>
                </a:solidFill>
              </a:rPr>
              <a:t>הדפסה במחשב איננה כתב יד,  לא נחתם אישית  בפני שני עדים. </a:t>
            </a:r>
          </a:p>
          <a:p>
            <a:pPr marL="533400" indent="-533400" defTabSz="939800" eaLnBrk="1" hangingPunct="1">
              <a:lnSpc>
                <a:spcPct val="80000"/>
              </a:lnSpc>
              <a:defRPr/>
            </a:pPr>
            <a:endParaRPr lang="he-IL" sz="2400" b="1" dirty="0">
              <a:solidFill>
                <a:schemeClr val="hlink"/>
              </a:solidFill>
            </a:endParaRPr>
          </a:p>
          <a:p>
            <a:pPr marL="533400" indent="-533400" defTabSz="939800" eaLnBrk="1" hangingPunct="1">
              <a:lnSpc>
                <a:spcPct val="80000"/>
              </a:lnSpc>
              <a:defRPr/>
            </a:pPr>
            <a:endParaRPr lang="he-IL" sz="2400" b="1" dirty="0">
              <a:solidFill>
                <a:schemeClr val="hlink"/>
              </a:solidFill>
            </a:endParaRPr>
          </a:p>
          <a:p>
            <a:pPr marL="533400" indent="-533400" defTabSz="939800" eaLnBrk="1" hangingPunct="1">
              <a:lnSpc>
                <a:spcPct val="80000"/>
              </a:lnSpc>
              <a:defRPr/>
            </a:pPr>
            <a:endParaRPr lang="he-IL" sz="2400" b="1" dirty="0">
              <a:solidFill>
                <a:srgbClr val="0000CC"/>
              </a:solidFill>
            </a:endParaRPr>
          </a:p>
          <a:p>
            <a:pPr marL="533400" indent="-533400" defTabSz="939800" eaLnBrk="1" hangingPunct="1">
              <a:lnSpc>
                <a:spcPct val="80000"/>
              </a:lnSpc>
              <a:defRPr/>
            </a:pPr>
            <a:endParaRPr lang="he-IL" sz="2400" dirty="0"/>
          </a:p>
          <a:p>
            <a:pPr marL="533400" indent="-533400" defTabSz="939800" eaLnBrk="1" hangingPunct="1">
              <a:lnSpc>
                <a:spcPct val="80000"/>
              </a:lnSpc>
              <a:defRPr/>
            </a:pPr>
            <a:endParaRPr lang="en-US" sz="2400" dirty="0"/>
          </a:p>
        </p:txBody>
      </p:sp>
      <p:pic>
        <p:nvPicPr>
          <p:cNvPr id="63495" name="Picture 10" descr="XL-animation_thumb">
            <a:extLst>
              <a:ext uri="{FF2B5EF4-FFF2-40B4-BE49-F238E27FC236}">
                <a16:creationId xmlns:a16="http://schemas.microsoft.com/office/drawing/2014/main" id="{16DD9FDD-9343-1F7D-071B-ED1ADE92AFD6}"/>
              </a:ext>
            </a:extLst>
          </p:cNvPr>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8313" y="2278063"/>
            <a:ext cx="1582737" cy="1582737"/>
          </a:xfr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4">
            <a:extLst>
              <a:ext uri="{FF2B5EF4-FFF2-40B4-BE49-F238E27FC236}">
                <a16:creationId xmlns:a16="http://schemas.microsoft.com/office/drawing/2014/main" id="{3C241CEF-D5C8-7ED3-CBBB-53105CDC41DE}"/>
              </a:ext>
            </a:extLst>
          </p:cNvPr>
          <p:cNvSpPr>
            <a:spLocks noGrp="1"/>
          </p:cNvSpPr>
          <p:nvPr>
            <p:ph type="dt" sz="quarter" idx="10"/>
          </p:nvPr>
        </p:nvSpPr>
        <p:spPr/>
        <p:txBody>
          <a:bodyPr/>
          <a:lstStyle/>
          <a:p>
            <a:pPr>
              <a:defRPr/>
            </a:pPr>
            <a:fld id="{83DD6F4F-F97F-4BCD-869E-E83C1B886361}" type="datetime8">
              <a:rPr lang="he-IL"/>
              <a:pPr>
                <a:defRPr/>
              </a:pPr>
              <a:t>11 יוני 23</a:t>
            </a:fld>
            <a:endParaRPr lang="en-US"/>
          </a:p>
        </p:txBody>
      </p:sp>
      <p:sp>
        <p:nvSpPr>
          <p:cNvPr id="6" name="מציין מיקום של כותרת תחתונה 5">
            <a:extLst>
              <a:ext uri="{FF2B5EF4-FFF2-40B4-BE49-F238E27FC236}">
                <a16:creationId xmlns:a16="http://schemas.microsoft.com/office/drawing/2014/main" id="{3A054BB6-DD8B-9020-2D6A-145EEA9F0AB6}"/>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6">
            <a:extLst>
              <a:ext uri="{FF2B5EF4-FFF2-40B4-BE49-F238E27FC236}">
                <a16:creationId xmlns:a16="http://schemas.microsoft.com/office/drawing/2014/main" id="{CF9275A0-BFC4-8A22-3EF3-2D694ABEDE07}"/>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673579D7-6933-4F61-BC05-B7FCA982F081}" type="slidenum">
              <a:rPr lang="he-IL" altLang="he-IL" sz="1400" smtClean="0">
                <a:latin typeface="Arial" panose="020B0604020202020204" pitchFamily="34" charset="0"/>
              </a:rPr>
              <a:pPr rtl="0">
                <a:spcBef>
                  <a:spcPct val="0"/>
                </a:spcBef>
                <a:buClrTx/>
                <a:buSzTx/>
                <a:buFontTx/>
                <a:buNone/>
                <a:defRPr/>
              </a:pPr>
              <a:t>59</a:t>
            </a:fld>
            <a:endParaRPr lang="en-US" altLang="he-IL" sz="1400">
              <a:latin typeface="Arial" panose="020B0604020202020204" pitchFamily="34" charset="0"/>
            </a:endParaRPr>
          </a:p>
        </p:txBody>
      </p:sp>
      <p:sp>
        <p:nvSpPr>
          <p:cNvPr id="65538" name="Rectangle 2">
            <a:extLst>
              <a:ext uri="{FF2B5EF4-FFF2-40B4-BE49-F238E27FC236}">
                <a16:creationId xmlns:a16="http://schemas.microsoft.com/office/drawing/2014/main" id="{9C4E3323-4B09-8396-8012-A95E489835B7}"/>
              </a:ext>
            </a:extLst>
          </p:cNvPr>
          <p:cNvSpPr>
            <a:spLocks noGrp="1" noChangeArrowheads="1"/>
          </p:cNvSpPr>
          <p:nvPr>
            <p:ph type="title"/>
          </p:nvPr>
        </p:nvSpPr>
        <p:spPr>
          <a:xfrm>
            <a:off x="936625" y="115888"/>
            <a:ext cx="8207375" cy="1600200"/>
          </a:xfrm>
        </p:spPr>
        <p:txBody>
          <a:bodyPr/>
          <a:lstStyle/>
          <a:p>
            <a:pPr eaLnBrk="1" hangingPunct="1">
              <a:defRPr/>
            </a:pPr>
            <a:r>
              <a:rPr lang="he-IL" b="1">
                <a:solidFill>
                  <a:schemeClr val="hlink"/>
                </a:solidFill>
              </a:rPr>
              <a:t>ביטול/שינוי הוראות צוואה</a:t>
            </a:r>
            <a:endParaRPr lang="en-US" b="1">
              <a:solidFill>
                <a:schemeClr val="hlink"/>
              </a:solidFill>
            </a:endParaRPr>
          </a:p>
        </p:txBody>
      </p:sp>
      <p:sp>
        <p:nvSpPr>
          <p:cNvPr id="65539" name="Rectangle 3">
            <a:extLst>
              <a:ext uri="{FF2B5EF4-FFF2-40B4-BE49-F238E27FC236}">
                <a16:creationId xmlns:a16="http://schemas.microsoft.com/office/drawing/2014/main" id="{65ECBAFF-F16A-5D76-6C56-B141A4AE62BD}"/>
              </a:ext>
            </a:extLst>
          </p:cNvPr>
          <p:cNvSpPr>
            <a:spLocks noGrp="1" noChangeArrowheads="1"/>
          </p:cNvSpPr>
          <p:nvPr>
            <p:ph type="body" sz="half" idx="2"/>
          </p:nvPr>
        </p:nvSpPr>
        <p:spPr>
          <a:xfrm>
            <a:off x="4652963" y="1905000"/>
            <a:ext cx="4033837" cy="4114800"/>
          </a:xfrm>
        </p:spPr>
        <p:txBody>
          <a:bodyPr/>
          <a:lstStyle/>
          <a:p>
            <a:pPr eaLnBrk="1" hangingPunct="1">
              <a:lnSpc>
                <a:spcPct val="80000"/>
              </a:lnSpc>
              <a:buFontTx/>
              <a:buNone/>
              <a:defRPr/>
            </a:pPr>
            <a:r>
              <a:rPr lang="he-IL" sz="1800" b="1"/>
              <a:t>	</a:t>
            </a:r>
          </a:p>
          <a:p>
            <a:pPr eaLnBrk="1" hangingPunct="1">
              <a:lnSpc>
                <a:spcPct val="80000"/>
              </a:lnSpc>
              <a:buFontTx/>
              <a:buNone/>
              <a:defRPr/>
            </a:pPr>
            <a:r>
              <a:rPr lang="he-IL" sz="1800" b="1"/>
              <a:t>	</a:t>
            </a:r>
            <a:r>
              <a:rPr lang="he-IL" sz="2400" b="1" u="sng">
                <a:solidFill>
                  <a:schemeClr val="folHlink"/>
                </a:solidFill>
              </a:rPr>
              <a:t>לפני הפטירה</a:t>
            </a:r>
          </a:p>
          <a:p>
            <a:pPr eaLnBrk="1" hangingPunct="1">
              <a:lnSpc>
                <a:spcPct val="80000"/>
              </a:lnSpc>
              <a:defRPr/>
            </a:pPr>
            <a:r>
              <a:rPr lang="he-IL" sz="2200" b="1"/>
              <a:t>עריכת צוואה חדשה ע"י המצווה</a:t>
            </a:r>
          </a:p>
          <a:p>
            <a:pPr eaLnBrk="1" hangingPunct="1">
              <a:lnSpc>
                <a:spcPct val="80000"/>
              </a:lnSpc>
              <a:defRPr/>
            </a:pPr>
            <a:r>
              <a:rPr lang="he-IL" sz="2200" b="1"/>
              <a:t>ביטול ללא עריכת צוואה חדשה</a:t>
            </a:r>
          </a:p>
          <a:p>
            <a:pPr eaLnBrk="1" hangingPunct="1">
              <a:lnSpc>
                <a:spcPct val="80000"/>
              </a:lnSpc>
              <a:defRPr/>
            </a:pPr>
            <a:r>
              <a:rPr lang="he-IL" sz="2200" b="1"/>
              <a:t>השמדה</a:t>
            </a:r>
          </a:p>
          <a:p>
            <a:pPr eaLnBrk="1" hangingPunct="1">
              <a:lnSpc>
                <a:spcPct val="80000"/>
              </a:lnSpc>
              <a:buFontTx/>
              <a:buNone/>
              <a:defRPr/>
            </a:pPr>
            <a:endParaRPr lang="he-IL" sz="2200" b="1" u="sng"/>
          </a:p>
          <a:p>
            <a:pPr eaLnBrk="1" hangingPunct="1">
              <a:lnSpc>
                <a:spcPct val="80000"/>
              </a:lnSpc>
              <a:buFontTx/>
              <a:buNone/>
              <a:defRPr/>
            </a:pPr>
            <a:r>
              <a:rPr lang="he-IL" sz="2200" b="1"/>
              <a:t>	</a:t>
            </a:r>
            <a:r>
              <a:rPr lang="he-IL" sz="2400" b="1" u="sng">
                <a:solidFill>
                  <a:schemeClr val="folHlink"/>
                </a:solidFill>
              </a:rPr>
              <a:t>לאחר הפטירה</a:t>
            </a:r>
          </a:p>
          <a:p>
            <a:pPr eaLnBrk="1" hangingPunct="1">
              <a:lnSpc>
                <a:spcPct val="80000"/>
              </a:lnSpc>
              <a:defRPr/>
            </a:pPr>
            <a:r>
              <a:rPr lang="he-IL" sz="2200" b="1"/>
              <a:t>ביטול רק ע"י בית משפט מוסמך</a:t>
            </a:r>
          </a:p>
          <a:p>
            <a:pPr eaLnBrk="1" hangingPunct="1">
              <a:lnSpc>
                <a:spcPct val="80000"/>
              </a:lnSpc>
              <a:defRPr/>
            </a:pPr>
            <a:r>
              <a:rPr lang="he-IL" sz="2200" b="1"/>
              <a:t>וויתור יורש/ים על חלקם </a:t>
            </a:r>
          </a:p>
          <a:p>
            <a:pPr eaLnBrk="1" hangingPunct="1">
              <a:lnSpc>
                <a:spcPct val="80000"/>
              </a:lnSpc>
              <a:defRPr/>
            </a:pPr>
            <a:r>
              <a:rPr lang="he-IL" sz="1800" b="1"/>
              <a:t>הסכם בין יורשים</a:t>
            </a:r>
          </a:p>
          <a:p>
            <a:pPr eaLnBrk="1" hangingPunct="1">
              <a:lnSpc>
                <a:spcPct val="80000"/>
              </a:lnSpc>
              <a:defRPr/>
            </a:pPr>
            <a:endParaRPr lang="he-IL" sz="1800" b="1"/>
          </a:p>
          <a:p>
            <a:pPr eaLnBrk="1" hangingPunct="1">
              <a:lnSpc>
                <a:spcPct val="80000"/>
              </a:lnSpc>
              <a:buFontTx/>
              <a:buNone/>
              <a:defRPr/>
            </a:pPr>
            <a:endParaRPr lang="he-IL" sz="1800"/>
          </a:p>
          <a:p>
            <a:pPr eaLnBrk="1" hangingPunct="1">
              <a:lnSpc>
                <a:spcPct val="80000"/>
              </a:lnSpc>
              <a:defRPr/>
            </a:pPr>
            <a:endParaRPr lang="he-IL" sz="1800"/>
          </a:p>
          <a:p>
            <a:pPr eaLnBrk="1" hangingPunct="1">
              <a:lnSpc>
                <a:spcPct val="80000"/>
              </a:lnSpc>
              <a:defRPr/>
            </a:pPr>
            <a:endParaRPr lang="en-US" sz="1800"/>
          </a:p>
        </p:txBody>
      </p:sp>
      <p:pic>
        <p:nvPicPr>
          <p:cNvPr id="64519" name="Picture 5" descr="j0300840">
            <a:extLst>
              <a:ext uri="{FF2B5EF4-FFF2-40B4-BE49-F238E27FC236}">
                <a16:creationId xmlns:a16="http://schemas.microsoft.com/office/drawing/2014/main" id="{773A4D6B-B156-3BF2-CAAF-6F6FF599177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03363" y="3101975"/>
            <a:ext cx="1939925" cy="1719263"/>
          </a:xfr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3">
            <a:extLst>
              <a:ext uri="{FF2B5EF4-FFF2-40B4-BE49-F238E27FC236}">
                <a16:creationId xmlns:a16="http://schemas.microsoft.com/office/drawing/2014/main" id="{284C041F-D62D-2043-EAC6-FE31C2A47E69}"/>
              </a:ext>
            </a:extLst>
          </p:cNvPr>
          <p:cNvSpPr>
            <a:spLocks noGrp="1"/>
          </p:cNvSpPr>
          <p:nvPr>
            <p:ph type="dt" sz="quarter" idx="10"/>
          </p:nvPr>
        </p:nvSpPr>
        <p:spPr/>
        <p:txBody>
          <a:bodyPr/>
          <a:lstStyle/>
          <a:p>
            <a:pPr>
              <a:defRPr/>
            </a:pPr>
            <a:fld id="{BD3BB6F9-8E32-4711-893F-958F8E793005}" type="datetime8">
              <a:rPr lang="he-IL"/>
              <a:pPr>
                <a:defRPr/>
              </a:pPr>
              <a:t>11 יוני 23</a:t>
            </a:fld>
            <a:endParaRPr lang="en-US"/>
          </a:p>
        </p:txBody>
      </p:sp>
      <p:sp>
        <p:nvSpPr>
          <p:cNvPr id="6" name="מציין מיקום של כותרת תחתונה 4">
            <a:extLst>
              <a:ext uri="{FF2B5EF4-FFF2-40B4-BE49-F238E27FC236}">
                <a16:creationId xmlns:a16="http://schemas.microsoft.com/office/drawing/2014/main" id="{A6BB2AFF-FD94-0CE9-64C9-F02223674092}"/>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5">
            <a:extLst>
              <a:ext uri="{FF2B5EF4-FFF2-40B4-BE49-F238E27FC236}">
                <a16:creationId xmlns:a16="http://schemas.microsoft.com/office/drawing/2014/main" id="{D6A7A681-DB9A-7F9B-A0AA-B7F48AB1D28C}"/>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C3DF125D-50E3-411B-87B3-22880E1DB56C}" type="slidenum">
              <a:rPr lang="he-IL" altLang="he-IL" sz="1400" smtClean="0">
                <a:latin typeface="Arial" panose="020B0604020202020204" pitchFamily="34" charset="0"/>
              </a:rPr>
              <a:pPr rtl="0">
                <a:spcBef>
                  <a:spcPct val="0"/>
                </a:spcBef>
                <a:buClrTx/>
                <a:buSzTx/>
                <a:buFontTx/>
                <a:buNone/>
                <a:defRPr/>
              </a:pPr>
              <a:t>6</a:t>
            </a:fld>
            <a:endParaRPr lang="en-US" altLang="he-IL" sz="1400">
              <a:latin typeface="Arial" panose="020B0604020202020204" pitchFamily="34" charset="0"/>
            </a:endParaRPr>
          </a:p>
        </p:txBody>
      </p:sp>
      <p:sp>
        <p:nvSpPr>
          <p:cNvPr id="17410" name="Rectangle 2">
            <a:extLst>
              <a:ext uri="{FF2B5EF4-FFF2-40B4-BE49-F238E27FC236}">
                <a16:creationId xmlns:a16="http://schemas.microsoft.com/office/drawing/2014/main" id="{6776EFF3-66DC-263E-11B5-52E749B8E7E1}"/>
              </a:ext>
            </a:extLst>
          </p:cNvPr>
          <p:cNvSpPr>
            <a:spLocks noGrp="1" noChangeArrowheads="1"/>
          </p:cNvSpPr>
          <p:nvPr>
            <p:ph type="title"/>
          </p:nvPr>
        </p:nvSpPr>
        <p:spPr>
          <a:xfrm>
            <a:off x="1763713" y="404813"/>
            <a:ext cx="6870700" cy="1600200"/>
          </a:xfrm>
        </p:spPr>
        <p:txBody>
          <a:bodyPr/>
          <a:lstStyle/>
          <a:p>
            <a:pPr eaLnBrk="1" hangingPunct="1">
              <a:defRPr/>
            </a:pPr>
            <a:r>
              <a:rPr lang="he-IL" sz="5400" b="1">
                <a:solidFill>
                  <a:schemeClr val="hlink"/>
                </a:solidFill>
              </a:rPr>
              <a:t>שלוחו של אדם כמותו</a:t>
            </a:r>
            <a:endParaRPr lang="en-US" sz="5400" b="1">
              <a:solidFill>
                <a:schemeClr val="hlink"/>
              </a:solidFill>
            </a:endParaRPr>
          </a:p>
        </p:txBody>
      </p:sp>
      <p:sp>
        <p:nvSpPr>
          <p:cNvPr id="17411" name="Rectangle 3">
            <a:extLst>
              <a:ext uri="{FF2B5EF4-FFF2-40B4-BE49-F238E27FC236}">
                <a16:creationId xmlns:a16="http://schemas.microsoft.com/office/drawing/2014/main" id="{A4E000E4-F1C6-622E-977A-F6B762669D33}"/>
              </a:ext>
            </a:extLst>
          </p:cNvPr>
          <p:cNvSpPr>
            <a:spLocks noGrp="1" noChangeArrowheads="1"/>
          </p:cNvSpPr>
          <p:nvPr>
            <p:ph type="body" idx="1"/>
          </p:nvPr>
        </p:nvSpPr>
        <p:spPr>
          <a:xfrm>
            <a:off x="395288" y="2060575"/>
            <a:ext cx="8199437" cy="3657600"/>
          </a:xfrm>
        </p:spPr>
        <p:txBody>
          <a:bodyPr/>
          <a:lstStyle/>
          <a:p>
            <a:pPr eaLnBrk="1" hangingPunct="1">
              <a:buFontTx/>
              <a:buNone/>
              <a:defRPr/>
            </a:pPr>
            <a:endParaRPr lang="en-US" sz="2800" b="1"/>
          </a:p>
          <a:p>
            <a:pPr eaLnBrk="1" hangingPunct="1">
              <a:buFontTx/>
              <a:buAutoNum type="arabicPeriod" startAt="2"/>
              <a:defRPr/>
            </a:pPr>
            <a:r>
              <a:rPr lang="he-IL" sz="3600" b="1">
                <a:solidFill>
                  <a:schemeClr val="hlink"/>
                </a:solidFill>
              </a:rPr>
              <a:t>דין השליחות</a:t>
            </a:r>
          </a:p>
          <a:p>
            <a:pPr eaLnBrk="1" hangingPunct="1">
              <a:buFontTx/>
              <a:buNone/>
              <a:defRPr/>
            </a:pPr>
            <a:r>
              <a:rPr lang="en-US" sz="2800"/>
              <a:t>	</a:t>
            </a:r>
            <a:r>
              <a:rPr lang="he-IL" sz="3600" b="1"/>
              <a:t>שלוחו של אדם כמותו, ופעולת השלוח, לרבות ידיעתו וכוונתו</a:t>
            </a:r>
            <a:r>
              <a:rPr lang="en-US" sz="3600" b="1"/>
              <a:t>, </a:t>
            </a:r>
            <a:r>
              <a:rPr lang="he-IL" sz="3600" b="1"/>
              <a:t>מחייבת ומזכה, לפי הענין, את השולח</a:t>
            </a:r>
            <a:r>
              <a:rPr lang="en-US" sz="3600" b="1"/>
              <a:t>.</a:t>
            </a:r>
          </a:p>
          <a:p>
            <a:pPr eaLnBrk="1" hangingPunct="1">
              <a:defRPr/>
            </a:pPr>
            <a:endParaRPr lang="en-US" sz="3600" b="1"/>
          </a:p>
          <a:p>
            <a:pPr eaLnBrk="1" hangingPunct="1">
              <a:defRPr/>
            </a:pPr>
            <a:endParaRPr lang="en-US"/>
          </a:p>
        </p:txBody>
      </p:sp>
      <p:pic>
        <p:nvPicPr>
          <p:cNvPr id="11271" name="Picture 4" descr="j0230445">
            <a:extLst>
              <a:ext uri="{FF2B5EF4-FFF2-40B4-BE49-F238E27FC236}">
                <a16:creationId xmlns:a16="http://schemas.microsoft.com/office/drawing/2014/main" id="{7278591B-0F07-43D9-DFDF-8520D72C6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57338"/>
            <a:ext cx="1722438"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3">
            <a:extLst>
              <a:ext uri="{FF2B5EF4-FFF2-40B4-BE49-F238E27FC236}">
                <a16:creationId xmlns:a16="http://schemas.microsoft.com/office/drawing/2014/main" id="{EFD24F18-D1CC-3DAD-402D-4A5D77AF3720}"/>
              </a:ext>
            </a:extLst>
          </p:cNvPr>
          <p:cNvSpPr>
            <a:spLocks noGrp="1"/>
          </p:cNvSpPr>
          <p:nvPr>
            <p:ph type="dt" sz="quarter" idx="10"/>
          </p:nvPr>
        </p:nvSpPr>
        <p:spPr/>
        <p:txBody>
          <a:bodyPr/>
          <a:lstStyle/>
          <a:p>
            <a:pPr>
              <a:defRPr/>
            </a:pPr>
            <a:fld id="{9559B670-C15A-4DFF-B547-653EE163DF44}" type="datetime8">
              <a:rPr lang="he-IL"/>
              <a:pPr>
                <a:defRPr/>
              </a:pPr>
              <a:t>11 יוני 23</a:t>
            </a:fld>
            <a:endParaRPr lang="en-US"/>
          </a:p>
        </p:txBody>
      </p:sp>
      <p:sp>
        <p:nvSpPr>
          <p:cNvPr id="6" name="מציין מיקום של כותרת תחתונה 4">
            <a:extLst>
              <a:ext uri="{FF2B5EF4-FFF2-40B4-BE49-F238E27FC236}">
                <a16:creationId xmlns:a16="http://schemas.microsoft.com/office/drawing/2014/main" id="{2EC597E5-AE75-E442-E55E-A21D74FDA8A3}"/>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5">
            <a:extLst>
              <a:ext uri="{FF2B5EF4-FFF2-40B4-BE49-F238E27FC236}">
                <a16:creationId xmlns:a16="http://schemas.microsoft.com/office/drawing/2014/main" id="{5C5C8F0E-4599-25DD-C40E-268780303D30}"/>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55A6B0AE-0931-4F14-96A5-4C26AA757FB7}" type="slidenum">
              <a:rPr lang="he-IL" altLang="he-IL" sz="1400" smtClean="0">
                <a:latin typeface="Arial" panose="020B0604020202020204" pitchFamily="34" charset="0"/>
              </a:rPr>
              <a:pPr rtl="0">
                <a:spcBef>
                  <a:spcPct val="0"/>
                </a:spcBef>
                <a:buClrTx/>
                <a:buSzTx/>
                <a:buFontTx/>
                <a:buNone/>
                <a:defRPr/>
              </a:pPr>
              <a:t>60</a:t>
            </a:fld>
            <a:endParaRPr lang="en-US" altLang="he-IL" sz="1400">
              <a:latin typeface="Arial" panose="020B0604020202020204" pitchFamily="34" charset="0"/>
            </a:endParaRPr>
          </a:p>
        </p:txBody>
      </p:sp>
      <p:sp>
        <p:nvSpPr>
          <p:cNvPr id="75778" name="Rectangle 2">
            <a:extLst>
              <a:ext uri="{FF2B5EF4-FFF2-40B4-BE49-F238E27FC236}">
                <a16:creationId xmlns:a16="http://schemas.microsoft.com/office/drawing/2014/main" id="{A3DA7388-9BF0-7B28-38CC-E10D9A2186B1}"/>
              </a:ext>
            </a:extLst>
          </p:cNvPr>
          <p:cNvSpPr>
            <a:spLocks noGrp="1" noChangeArrowheads="1"/>
          </p:cNvSpPr>
          <p:nvPr>
            <p:ph type="title"/>
          </p:nvPr>
        </p:nvSpPr>
        <p:spPr>
          <a:xfrm>
            <a:off x="1116013" y="333375"/>
            <a:ext cx="6870700" cy="1600200"/>
          </a:xfrm>
        </p:spPr>
        <p:txBody>
          <a:bodyPr/>
          <a:lstStyle/>
          <a:p>
            <a:pPr algn="ctr" eaLnBrk="1" hangingPunct="1">
              <a:defRPr/>
            </a:pPr>
            <a:r>
              <a:rPr lang="he-IL" b="1">
                <a:solidFill>
                  <a:schemeClr val="hlink"/>
                </a:solidFill>
              </a:rPr>
              <a:t>שינוי הוראות המצווה בהסכמה*</a:t>
            </a:r>
            <a:endParaRPr lang="en-US" b="1">
              <a:solidFill>
                <a:schemeClr val="hlink"/>
              </a:solidFill>
            </a:endParaRPr>
          </a:p>
        </p:txBody>
      </p:sp>
      <p:sp>
        <p:nvSpPr>
          <p:cNvPr id="75779" name="Rectangle 3">
            <a:extLst>
              <a:ext uri="{FF2B5EF4-FFF2-40B4-BE49-F238E27FC236}">
                <a16:creationId xmlns:a16="http://schemas.microsoft.com/office/drawing/2014/main" id="{9B4A2DD0-1FBC-7EFB-97F7-8C057ADAF46A}"/>
              </a:ext>
            </a:extLst>
          </p:cNvPr>
          <p:cNvSpPr>
            <a:spLocks noGrp="1" noChangeArrowheads="1"/>
          </p:cNvSpPr>
          <p:nvPr>
            <p:ph type="body" idx="1"/>
          </p:nvPr>
        </p:nvSpPr>
        <p:spPr>
          <a:xfrm>
            <a:off x="755650" y="2714625"/>
            <a:ext cx="7912100" cy="3125788"/>
          </a:xfrm>
        </p:spPr>
        <p:txBody>
          <a:bodyPr/>
          <a:lstStyle/>
          <a:p>
            <a:pPr eaLnBrk="1" hangingPunct="1">
              <a:lnSpc>
                <a:spcPct val="80000"/>
              </a:lnSpc>
              <a:defRPr/>
            </a:pPr>
            <a:r>
              <a:rPr lang="he-IL" sz="2000" b="1" u="sng">
                <a:solidFill>
                  <a:srgbClr val="FF0000"/>
                </a:solidFill>
              </a:rPr>
              <a:t>לפני הפטירה</a:t>
            </a:r>
            <a:r>
              <a:rPr lang="he-IL" sz="2000" b="1"/>
              <a:t> 		</a:t>
            </a:r>
            <a:r>
              <a:rPr lang="he-IL" sz="2000" b="1">
                <a:solidFill>
                  <a:schemeClr val="hlink"/>
                </a:solidFill>
              </a:rPr>
              <a:t>רק המצווה יכול</a:t>
            </a:r>
            <a:r>
              <a:rPr lang="he-IL" sz="2000" b="1"/>
              <a:t> </a:t>
            </a:r>
            <a:endParaRPr lang="he-IL" sz="2000"/>
          </a:p>
          <a:p>
            <a:pPr eaLnBrk="1" hangingPunct="1">
              <a:lnSpc>
                <a:spcPct val="80000"/>
              </a:lnSpc>
              <a:buFontTx/>
              <a:buNone/>
              <a:defRPr/>
            </a:pPr>
            <a:endParaRPr lang="he-IL" sz="2000"/>
          </a:p>
          <a:p>
            <a:pPr eaLnBrk="1" hangingPunct="1">
              <a:lnSpc>
                <a:spcPct val="80000"/>
              </a:lnSpc>
              <a:buFontTx/>
              <a:buNone/>
              <a:defRPr/>
            </a:pPr>
            <a:r>
              <a:rPr lang="he-IL" sz="2000"/>
              <a:t>	</a:t>
            </a:r>
            <a:r>
              <a:rPr lang="he-IL" sz="2000" b="1" u="sng">
                <a:solidFill>
                  <a:srgbClr val="FF0000"/>
                </a:solidFill>
              </a:rPr>
              <a:t>לאחר הפטירה	</a:t>
            </a:r>
            <a:r>
              <a:rPr lang="he-IL" sz="2000" b="1">
                <a:solidFill>
                  <a:srgbClr val="FF0000"/>
                </a:solidFill>
              </a:rPr>
              <a:t>	</a:t>
            </a:r>
            <a:r>
              <a:rPr lang="he-IL" sz="2000" b="1">
                <a:solidFill>
                  <a:schemeClr val="hlink"/>
                </a:solidFill>
              </a:rPr>
              <a:t>היורשים</a:t>
            </a:r>
          </a:p>
          <a:p>
            <a:pPr eaLnBrk="1" hangingPunct="1">
              <a:lnSpc>
                <a:spcPct val="80000"/>
              </a:lnSpc>
              <a:buFontTx/>
              <a:buNone/>
              <a:defRPr/>
            </a:pPr>
            <a:endParaRPr lang="he-IL" sz="2000" b="1">
              <a:solidFill>
                <a:schemeClr val="hlink"/>
              </a:solidFill>
            </a:endParaRPr>
          </a:p>
          <a:p>
            <a:pPr eaLnBrk="1" hangingPunct="1">
              <a:lnSpc>
                <a:spcPct val="80000"/>
              </a:lnSpc>
              <a:defRPr/>
            </a:pPr>
            <a:r>
              <a:rPr lang="he-IL" sz="2000" b="1">
                <a:solidFill>
                  <a:schemeClr val="hlink"/>
                </a:solidFill>
              </a:rPr>
              <a:t>הסכם בין יורשים על חלוקה שונה מזו אשר מופיעה בצוואה</a:t>
            </a:r>
          </a:p>
          <a:p>
            <a:pPr eaLnBrk="1" hangingPunct="1">
              <a:lnSpc>
                <a:spcPct val="80000"/>
              </a:lnSpc>
              <a:defRPr/>
            </a:pPr>
            <a:endParaRPr lang="he-IL" sz="2000" b="1">
              <a:solidFill>
                <a:schemeClr val="hlink"/>
              </a:solidFill>
            </a:endParaRPr>
          </a:p>
          <a:p>
            <a:pPr eaLnBrk="1" hangingPunct="1">
              <a:lnSpc>
                <a:spcPct val="80000"/>
              </a:lnSpc>
              <a:defRPr/>
            </a:pPr>
            <a:r>
              <a:rPr lang="he-IL" sz="2000" b="1">
                <a:solidFill>
                  <a:schemeClr val="hlink"/>
                </a:solidFill>
              </a:rPr>
              <a:t>הסתלקות יורש מן הצוואה לטובת יורש אחר** או בכלל</a:t>
            </a:r>
          </a:p>
          <a:p>
            <a:pPr eaLnBrk="1" hangingPunct="1">
              <a:lnSpc>
                <a:spcPct val="80000"/>
              </a:lnSpc>
              <a:defRPr/>
            </a:pPr>
            <a:endParaRPr lang="he-IL" sz="2000">
              <a:solidFill>
                <a:schemeClr val="hlink"/>
              </a:solidFill>
            </a:endParaRPr>
          </a:p>
          <a:p>
            <a:pPr eaLnBrk="1" hangingPunct="1">
              <a:lnSpc>
                <a:spcPct val="80000"/>
              </a:lnSpc>
              <a:buFontTx/>
              <a:buNone/>
              <a:defRPr/>
            </a:pPr>
            <a:r>
              <a:rPr lang="he-IL" sz="2000"/>
              <a:t>	</a:t>
            </a:r>
            <a:r>
              <a:rPr lang="he-IL" sz="1700" b="1"/>
              <a:t>*	חריג  - צוואה הדדית</a:t>
            </a:r>
          </a:p>
          <a:p>
            <a:pPr eaLnBrk="1" hangingPunct="1">
              <a:lnSpc>
                <a:spcPct val="80000"/>
              </a:lnSpc>
              <a:buFontTx/>
              <a:buNone/>
              <a:defRPr/>
            </a:pPr>
            <a:r>
              <a:rPr lang="he-IL" sz="1700" b="1"/>
              <a:t>	* *	חריג - זהות היורש האחר</a:t>
            </a:r>
          </a:p>
          <a:p>
            <a:pPr eaLnBrk="1" hangingPunct="1">
              <a:lnSpc>
                <a:spcPct val="80000"/>
              </a:lnSpc>
              <a:defRPr/>
            </a:pPr>
            <a:endParaRPr lang="he-IL" sz="1700"/>
          </a:p>
        </p:txBody>
      </p:sp>
      <p:pic>
        <p:nvPicPr>
          <p:cNvPr id="65543" name="Picture 4" descr="j0336887">
            <a:extLst>
              <a:ext uri="{FF2B5EF4-FFF2-40B4-BE49-F238E27FC236}">
                <a16:creationId xmlns:a16="http://schemas.microsoft.com/office/drawing/2014/main" id="{AF4F5384-DCD3-1540-BE43-059DBBF29CA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480695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4">
            <a:extLst>
              <a:ext uri="{FF2B5EF4-FFF2-40B4-BE49-F238E27FC236}">
                <a16:creationId xmlns:a16="http://schemas.microsoft.com/office/drawing/2014/main" id="{F654FF06-BB19-AA92-A40C-816F172F6732}"/>
              </a:ext>
            </a:extLst>
          </p:cNvPr>
          <p:cNvSpPr>
            <a:spLocks noGrp="1"/>
          </p:cNvSpPr>
          <p:nvPr>
            <p:ph type="dt" sz="quarter" idx="10"/>
          </p:nvPr>
        </p:nvSpPr>
        <p:spPr/>
        <p:txBody>
          <a:bodyPr/>
          <a:lstStyle/>
          <a:p>
            <a:pPr>
              <a:defRPr/>
            </a:pPr>
            <a:fld id="{2F7F9032-3701-4054-BF82-07887106AA53}" type="datetime8">
              <a:rPr lang="he-IL"/>
              <a:pPr>
                <a:defRPr/>
              </a:pPr>
              <a:t>11 יוני 23</a:t>
            </a:fld>
            <a:endParaRPr lang="en-US"/>
          </a:p>
        </p:txBody>
      </p:sp>
      <p:sp>
        <p:nvSpPr>
          <p:cNvPr id="6" name="מציין מיקום של כותרת תחתונה 5">
            <a:extLst>
              <a:ext uri="{FF2B5EF4-FFF2-40B4-BE49-F238E27FC236}">
                <a16:creationId xmlns:a16="http://schemas.microsoft.com/office/drawing/2014/main" id="{4665619D-A382-255A-4F07-FB1C5FA1241A}"/>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6">
            <a:extLst>
              <a:ext uri="{FF2B5EF4-FFF2-40B4-BE49-F238E27FC236}">
                <a16:creationId xmlns:a16="http://schemas.microsoft.com/office/drawing/2014/main" id="{7DAE7D52-88BF-D424-C458-CF98EC842FA0}"/>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FC3CD9DF-F1EA-4625-972E-B8947C0A4FDB}" type="slidenum">
              <a:rPr lang="he-IL" altLang="he-IL" sz="1400" smtClean="0">
                <a:latin typeface="Arial" panose="020B0604020202020204" pitchFamily="34" charset="0"/>
              </a:rPr>
              <a:pPr rtl="0">
                <a:spcBef>
                  <a:spcPct val="0"/>
                </a:spcBef>
                <a:buClrTx/>
                <a:buSzTx/>
                <a:buFontTx/>
                <a:buNone/>
                <a:defRPr/>
              </a:pPr>
              <a:t>61</a:t>
            </a:fld>
            <a:endParaRPr lang="en-US" altLang="he-IL" sz="1400">
              <a:latin typeface="Arial" panose="020B0604020202020204" pitchFamily="34" charset="0"/>
            </a:endParaRPr>
          </a:p>
        </p:txBody>
      </p:sp>
      <p:sp>
        <p:nvSpPr>
          <p:cNvPr id="37894" name="Rectangle 6">
            <a:extLst>
              <a:ext uri="{FF2B5EF4-FFF2-40B4-BE49-F238E27FC236}">
                <a16:creationId xmlns:a16="http://schemas.microsoft.com/office/drawing/2014/main" id="{23271652-20D2-866E-62A4-F50D40EA218A}"/>
              </a:ext>
            </a:extLst>
          </p:cNvPr>
          <p:cNvSpPr>
            <a:spLocks noGrp="1" noChangeArrowheads="1"/>
          </p:cNvSpPr>
          <p:nvPr>
            <p:ph type="title"/>
          </p:nvPr>
        </p:nvSpPr>
        <p:spPr>
          <a:xfrm>
            <a:off x="0" y="0"/>
            <a:ext cx="8418513" cy="1196975"/>
          </a:xfrm>
        </p:spPr>
        <p:txBody>
          <a:bodyPr/>
          <a:lstStyle/>
          <a:p>
            <a:pPr algn="ctr" eaLnBrk="1" hangingPunct="1">
              <a:defRPr/>
            </a:pPr>
            <a:r>
              <a:rPr lang="he-IL" b="1">
                <a:solidFill>
                  <a:schemeClr val="hlink"/>
                </a:solidFill>
              </a:rPr>
              <a:t>מתי ואיך מקבלת צוואה תוקף</a:t>
            </a:r>
            <a:endParaRPr lang="en-US" b="1">
              <a:solidFill>
                <a:schemeClr val="hlink"/>
              </a:solidFill>
            </a:endParaRPr>
          </a:p>
        </p:txBody>
      </p:sp>
      <p:sp>
        <p:nvSpPr>
          <p:cNvPr id="37895" name="Rectangle 7">
            <a:extLst>
              <a:ext uri="{FF2B5EF4-FFF2-40B4-BE49-F238E27FC236}">
                <a16:creationId xmlns:a16="http://schemas.microsoft.com/office/drawing/2014/main" id="{C61A64A5-B9A5-5D10-7432-D8B36568E54B}"/>
              </a:ext>
            </a:extLst>
          </p:cNvPr>
          <p:cNvSpPr>
            <a:spLocks noGrp="1" noChangeArrowheads="1"/>
          </p:cNvSpPr>
          <p:nvPr>
            <p:ph type="body" sz="half" idx="1"/>
          </p:nvPr>
        </p:nvSpPr>
        <p:spPr>
          <a:xfrm>
            <a:off x="827088" y="1700213"/>
            <a:ext cx="4537075" cy="4076700"/>
          </a:xfrm>
        </p:spPr>
        <p:txBody>
          <a:bodyPr/>
          <a:lstStyle/>
          <a:p>
            <a:pPr algn="just" eaLnBrk="1" hangingPunct="1">
              <a:defRPr/>
            </a:pPr>
            <a:r>
              <a:rPr lang="he-IL" sz="2400" b="1"/>
              <a:t>רק לאחר פטירת המצווה</a:t>
            </a:r>
          </a:p>
          <a:p>
            <a:pPr algn="just" eaLnBrk="1" hangingPunct="1">
              <a:defRPr/>
            </a:pPr>
            <a:r>
              <a:rPr lang="he-IL" sz="2400" b="1"/>
              <a:t>מסירת עותק לכל היורשים</a:t>
            </a:r>
          </a:p>
          <a:p>
            <a:pPr algn="just" eaLnBrk="1" hangingPunct="1">
              <a:defRPr/>
            </a:pPr>
            <a:r>
              <a:rPr lang="he-IL" sz="2400" b="1"/>
              <a:t>השגת תעודת פטירה </a:t>
            </a:r>
          </a:p>
          <a:p>
            <a:pPr eaLnBrk="1" hangingPunct="1">
              <a:defRPr/>
            </a:pPr>
            <a:r>
              <a:rPr lang="he-IL" sz="2400" b="1"/>
              <a:t>הגשת בקשה לרשם ירושות למתן צו קיום לצוואה [דומה להוצאת צו ירושה]</a:t>
            </a:r>
          </a:p>
          <a:p>
            <a:pPr algn="just" eaLnBrk="1" hangingPunct="1">
              <a:defRPr/>
            </a:pPr>
            <a:r>
              <a:rPr lang="he-IL" sz="2400" b="1"/>
              <a:t>פרסום </a:t>
            </a:r>
          </a:p>
          <a:p>
            <a:pPr algn="just" eaLnBrk="1" hangingPunct="1">
              <a:defRPr/>
            </a:pPr>
            <a:r>
              <a:rPr lang="he-IL" sz="2400" b="1"/>
              <a:t>חתימת רשם על צו קיום הצוואה</a:t>
            </a:r>
          </a:p>
          <a:p>
            <a:pPr algn="just" eaLnBrk="1" hangingPunct="1">
              <a:defRPr/>
            </a:pPr>
            <a:r>
              <a:rPr lang="he-IL" sz="2400" b="1"/>
              <a:t>העברת זכויות הקנין ליורש</a:t>
            </a:r>
            <a:endParaRPr lang="en-US" sz="2400" b="1"/>
          </a:p>
        </p:txBody>
      </p:sp>
      <p:pic>
        <p:nvPicPr>
          <p:cNvPr id="66567" name="Picture 9" descr="j0233018">
            <a:extLst>
              <a:ext uri="{FF2B5EF4-FFF2-40B4-BE49-F238E27FC236}">
                <a16:creationId xmlns:a16="http://schemas.microsoft.com/office/drawing/2014/main" id="{FAD63B13-A3E8-C196-D3B6-57CA62F6A8D1}"/>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921375" y="2571750"/>
            <a:ext cx="2754313" cy="2940050"/>
          </a:xfrm>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a:extLst>
              <a:ext uri="{FF2B5EF4-FFF2-40B4-BE49-F238E27FC236}">
                <a16:creationId xmlns:a16="http://schemas.microsoft.com/office/drawing/2014/main" id="{5A43DD9E-0A9D-A239-B9B8-9187743CDE35}"/>
              </a:ext>
            </a:extLst>
          </p:cNvPr>
          <p:cNvSpPr>
            <a:spLocks noGrp="1"/>
          </p:cNvSpPr>
          <p:nvPr>
            <p:ph type="dt" sz="quarter" idx="10"/>
          </p:nvPr>
        </p:nvSpPr>
        <p:spPr/>
        <p:txBody>
          <a:bodyPr/>
          <a:lstStyle/>
          <a:p>
            <a:pPr>
              <a:defRPr/>
            </a:pPr>
            <a:fld id="{702DF0F1-274C-4B08-8486-77680F77EE02}"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30D9E02A-BEA2-05D7-3E1C-BCC348B8DF67}"/>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BD255ADE-3D43-1FD1-A45B-18E99BB521A4}"/>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0B665865-D811-4E78-980D-1C9ABB5B7A61}" type="slidenum">
              <a:rPr lang="he-IL" altLang="he-IL" sz="1400" smtClean="0">
                <a:latin typeface="Arial" panose="020B0604020202020204" pitchFamily="34" charset="0"/>
              </a:rPr>
              <a:pPr rtl="0">
                <a:spcBef>
                  <a:spcPct val="0"/>
                </a:spcBef>
                <a:buClrTx/>
                <a:buSzTx/>
                <a:buFontTx/>
                <a:buNone/>
                <a:defRPr/>
              </a:pPr>
              <a:t>62</a:t>
            </a:fld>
            <a:endParaRPr lang="en-US" altLang="he-IL" sz="1400">
              <a:latin typeface="Arial" panose="020B0604020202020204" pitchFamily="34" charset="0"/>
            </a:endParaRPr>
          </a:p>
        </p:txBody>
      </p:sp>
      <p:sp>
        <p:nvSpPr>
          <p:cNvPr id="169986" name="Rectangle 2">
            <a:extLst>
              <a:ext uri="{FF2B5EF4-FFF2-40B4-BE49-F238E27FC236}">
                <a16:creationId xmlns:a16="http://schemas.microsoft.com/office/drawing/2014/main" id="{5AFCCD8E-A2D7-68E2-8649-9A199D6C4043}"/>
              </a:ext>
            </a:extLst>
          </p:cNvPr>
          <p:cNvSpPr>
            <a:spLocks noGrp="1" noChangeArrowheads="1"/>
          </p:cNvSpPr>
          <p:nvPr>
            <p:ph type="title"/>
          </p:nvPr>
        </p:nvSpPr>
        <p:spPr/>
        <p:txBody>
          <a:bodyPr/>
          <a:lstStyle/>
          <a:p>
            <a:pPr algn="ctr" eaLnBrk="1" hangingPunct="1">
              <a:defRPr/>
            </a:pPr>
            <a:r>
              <a:rPr lang="he-IL" sz="4000" b="1" dirty="0">
                <a:solidFill>
                  <a:srgbClr val="FFC000"/>
                </a:solidFill>
              </a:rPr>
              <a:t>סעיף אריכות ימים</a:t>
            </a:r>
            <a:br>
              <a:rPr lang="he-IL" sz="4000" b="1" dirty="0">
                <a:solidFill>
                  <a:srgbClr val="FFC000"/>
                </a:solidFill>
              </a:rPr>
            </a:br>
            <a:r>
              <a:rPr lang="he-IL" sz="2800" b="1" dirty="0">
                <a:solidFill>
                  <a:srgbClr val="FFC000"/>
                </a:solidFill>
              </a:rPr>
              <a:t>סע' 13בתנאים כלליים לפתיחת חשבונות בבנק וניהולם {בנק דיסקונט}</a:t>
            </a:r>
            <a:r>
              <a:rPr lang="en-US" sz="2800" b="1" dirty="0">
                <a:solidFill>
                  <a:srgbClr val="FFC000"/>
                </a:solidFill>
              </a:rPr>
              <a:t> </a:t>
            </a:r>
            <a:r>
              <a:rPr lang="he-IL" sz="2800" b="1" dirty="0">
                <a:solidFill>
                  <a:srgbClr val="FFC000"/>
                </a:solidFill>
              </a:rPr>
              <a:t> סה"כ 57</a:t>
            </a:r>
            <a:endParaRPr lang="en-US" sz="2800" b="1" dirty="0">
              <a:solidFill>
                <a:srgbClr val="FFC000"/>
              </a:solidFill>
            </a:endParaRPr>
          </a:p>
        </p:txBody>
      </p:sp>
      <p:sp>
        <p:nvSpPr>
          <p:cNvPr id="169987" name="Rectangle 3">
            <a:extLst>
              <a:ext uri="{FF2B5EF4-FFF2-40B4-BE49-F238E27FC236}">
                <a16:creationId xmlns:a16="http://schemas.microsoft.com/office/drawing/2014/main" id="{98CED056-7E50-DBB1-4E6A-05F30F6D255E}"/>
              </a:ext>
            </a:extLst>
          </p:cNvPr>
          <p:cNvSpPr>
            <a:spLocks noGrp="1" noChangeArrowheads="1"/>
          </p:cNvSpPr>
          <p:nvPr>
            <p:ph type="body" idx="1"/>
          </p:nvPr>
        </p:nvSpPr>
        <p:spPr/>
        <p:txBody>
          <a:bodyPr/>
          <a:lstStyle/>
          <a:p>
            <a:pPr eaLnBrk="1" hangingPunct="1">
              <a:defRPr/>
            </a:pPr>
            <a:r>
              <a:rPr lang="he-IL" dirty="0"/>
              <a:t>בכל מקרה של פטירת אחד או יותר מהלקוחות, יהיו אלו הלקוחות שנותרו בחיים, או מי שפועל מכוחם כדין, זכאים להמשיך ולעשות מעת לעת פעולות בחשבון, לרבות פעולות לטובת עצמם.</a:t>
            </a:r>
          </a:p>
          <a:p>
            <a:pPr eaLnBrk="1" hangingPunct="1">
              <a:defRPr/>
            </a:pPr>
            <a:r>
              <a:rPr lang="he-IL" dirty="0"/>
              <a:t>ליורשים, למנהלי עיזבון ולבאים מכוחם או במקום אלו שנפטרו [להלן כולם יחד וכל אחד מהם בנפרד - "היורשים"] לא תהיה זכות לעשות  פעולות בחשבון .....</a:t>
            </a:r>
          </a:p>
          <a:p>
            <a:pPr eaLnBrk="1" hangingPunct="1">
              <a:defRPr/>
            </a:pPr>
            <a:endParaRPr lang="en-US" dirty="0">
              <a:solidFill>
                <a:schemeClr val="hlink"/>
              </a:solidFill>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3">
            <a:extLst>
              <a:ext uri="{FF2B5EF4-FFF2-40B4-BE49-F238E27FC236}">
                <a16:creationId xmlns:a16="http://schemas.microsoft.com/office/drawing/2014/main" id="{745CBE67-8241-0F9B-7CE6-7BC0CA671F35}"/>
              </a:ext>
            </a:extLst>
          </p:cNvPr>
          <p:cNvSpPr>
            <a:spLocks noGrp="1"/>
          </p:cNvSpPr>
          <p:nvPr>
            <p:ph type="dt" sz="quarter" idx="10"/>
          </p:nvPr>
        </p:nvSpPr>
        <p:spPr/>
        <p:txBody>
          <a:bodyPr/>
          <a:lstStyle/>
          <a:p>
            <a:pPr>
              <a:defRPr/>
            </a:pPr>
            <a:fld id="{1DA3DE30-AA8D-4048-A93A-A1B0875DE4EF}" type="datetime8">
              <a:rPr lang="he-IL"/>
              <a:pPr>
                <a:defRPr/>
              </a:pPr>
              <a:t>11 יוני 23</a:t>
            </a:fld>
            <a:endParaRPr lang="en-US"/>
          </a:p>
        </p:txBody>
      </p:sp>
      <p:sp>
        <p:nvSpPr>
          <p:cNvPr id="6" name="מציין מיקום של כותרת תחתונה 4">
            <a:extLst>
              <a:ext uri="{FF2B5EF4-FFF2-40B4-BE49-F238E27FC236}">
                <a16:creationId xmlns:a16="http://schemas.microsoft.com/office/drawing/2014/main" id="{C322FCFF-17B1-5C3E-17EF-3A8521390D59}"/>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5">
            <a:extLst>
              <a:ext uri="{FF2B5EF4-FFF2-40B4-BE49-F238E27FC236}">
                <a16:creationId xmlns:a16="http://schemas.microsoft.com/office/drawing/2014/main" id="{548C4E9E-1A50-F95B-8DDA-94887E50ED52}"/>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840CC13C-4874-468F-8E5B-66B1C461B56A}" type="slidenum">
              <a:rPr lang="he-IL" altLang="he-IL" sz="1400" smtClean="0">
                <a:latin typeface="Arial" panose="020B0604020202020204" pitchFamily="34" charset="0"/>
              </a:rPr>
              <a:pPr rtl="0">
                <a:spcBef>
                  <a:spcPct val="0"/>
                </a:spcBef>
                <a:buClrTx/>
                <a:buSzTx/>
                <a:buFontTx/>
                <a:buNone/>
                <a:defRPr/>
              </a:pPr>
              <a:t>63</a:t>
            </a:fld>
            <a:endParaRPr lang="en-US" altLang="he-IL" sz="1400">
              <a:latin typeface="Arial" panose="020B0604020202020204" pitchFamily="34" charset="0"/>
            </a:endParaRPr>
          </a:p>
        </p:txBody>
      </p:sp>
      <p:sp>
        <p:nvSpPr>
          <p:cNvPr id="69634" name="Rectangle 2">
            <a:extLst>
              <a:ext uri="{FF2B5EF4-FFF2-40B4-BE49-F238E27FC236}">
                <a16:creationId xmlns:a16="http://schemas.microsoft.com/office/drawing/2014/main" id="{330F7FBF-E0B3-A7BF-3857-7763CAA7F5EA}"/>
              </a:ext>
            </a:extLst>
          </p:cNvPr>
          <p:cNvSpPr>
            <a:spLocks noGrp="1" noChangeArrowheads="1"/>
          </p:cNvSpPr>
          <p:nvPr>
            <p:ph type="title"/>
          </p:nvPr>
        </p:nvSpPr>
        <p:spPr>
          <a:xfrm>
            <a:off x="1403350" y="188913"/>
            <a:ext cx="6870700" cy="1600200"/>
          </a:xfrm>
        </p:spPr>
        <p:txBody>
          <a:bodyPr/>
          <a:lstStyle/>
          <a:p>
            <a:pPr eaLnBrk="1" hangingPunct="1">
              <a:defRPr/>
            </a:pPr>
            <a:r>
              <a:rPr lang="he-IL" sz="4000" b="1">
                <a:solidFill>
                  <a:schemeClr val="hlink"/>
                </a:solidFill>
              </a:rPr>
              <a:t>מה לא נכלל במסגרת עזבון</a:t>
            </a:r>
            <a:r>
              <a:rPr lang="he-IL" b="1">
                <a:solidFill>
                  <a:schemeClr val="hlink"/>
                </a:solidFill>
              </a:rPr>
              <a:t>  (*)</a:t>
            </a:r>
            <a:endParaRPr lang="en-US" b="1">
              <a:solidFill>
                <a:schemeClr val="hlink"/>
              </a:solidFill>
            </a:endParaRPr>
          </a:p>
        </p:txBody>
      </p:sp>
      <p:sp>
        <p:nvSpPr>
          <p:cNvPr id="69635" name="Rectangle 3">
            <a:extLst>
              <a:ext uri="{FF2B5EF4-FFF2-40B4-BE49-F238E27FC236}">
                <a16:creationId xmlns:a16="http://schemas.microsoft.com/office/drawing/2014/main" id="{A76FDEA9-DD6D-EAF8-9618-83F820272C79}"/>
              </a:ext>
            </a:extLst>
          </p:cNvPr>
          <p:cNvSpPr>
            <a:spLocks noGrp="1" noChangeArrowheads="1"/>
          </p:cNvSpPr>
          <p:nvPr>
            <p:ph type="body" idx="1"/>
          </p:nvPr>
        </p:nvSpPr>
        <p:spPr>
          <a:xfrm>
            <a:off x="755650" y="2259013"/>
            <a:ext cx="7696200" cy="3321050"/>
          </a:xfrm>
        </p:spPr>
        <p:txBody>
          <a:bodyPr/>
          <a:lstStyle/>
          <a:p>
            <a:pPr marL="533400" indent="-533400" eaLnBrk="1" hangingPunct="1">
              <a:defRPr/>
            </a:pPr>
            <a:endParaRPr lang="en-US" sz="2400"/>
          </a:p>
          <a:p>
            <a:pPr marL="533400" indent="-533400" eaLnBrk="1" hangingPunct="1">
              <a:buFontTx/>
              <a:buAutoNum type="arabicPeriod" startAt="147"/>
              <a:defRPr/>
            </a:pPr>
            <a:r>
              <a:rPr lang="he-IL" sz="2400" b="1"/>
              <a:t>דין תשלומים על פי ביטוח וכו</a:t>
            </a:r>
            <a:r>
              <a:rPr lang="en-US" sz="2400" b="1">
                <a:latin typeface="Arial"/>
              </a:rPr>
              <a:t>‘</a:t>
            </a:r>
            <a:endParaRPr lang="en-US" sz="2400" b="1"/>
          </a:p>
          <a:p>
            <a:pPr marL="533400" indent="-533400" eaLnBrk="1" hangingPunct="1">
              <a:buFontTx/>
              <a:buAutoNum type="arabicPeriod" startAt="147"/>
              <a:defRPr/>
            </a:pPr>
            <a:endParaRPr lang="en-US" sz="2400" b="1"/>
          </a:p>
          <a:p>
            <a:pPr marL="533400" indent="-533400" algn="just" eaLnBrk="1" hangingPunct="1">
              <a:defRPr/>
            </a:pPr>
            <a:r>
              <a:rPr lang="he-IL"/>
              <a:t>סכומים שיש לשלם עקב מותו של אדם על פי חוזה-ביטוח, על פי חברות בקופת-קצבה או בקופת- תגמולים או על פי עילה דומה, אינם בכלל העזבון, </a:t>
            </a:r>
            <a:r>
              <a:rPr lang="he-IL" u="sng"/>
              <a:t>זולת אם הותנה שהם מגיעים לעזבון</a:t>
            </a:r>
            <a:r>
              <a:rPr lang="en-US" u="sng"/>
              <a:t>.</a:t>
            </a:r>
          </a:p>
          <a:p>
            <a:pPr marL="533400" indent="-533400" algn="just" eaLnBrk="1" hangingPunct="1">
              <a:defRPr/>
            </a:pPr>
            <a:endParaRPr lang="en-US" u="sng"/>
          </a:p>
        </p:txBody>
      </p:sp>
      <p:pic>
        <p:nvPicPr>
          <p:cNvPr id="68615" name="Picture 6" descr="j0186066">
            <a:extLst>
              <a:ext uri="{FF2B5EF4-FFF2-40B4-BE49-F238E27FC236}">
                <a16:creationId xmlns:a16="http://schemas.microsoft.com/office/drawing/2014/main" id="{130E60BB-5A3A-A13B-1D70-49B5CC9E8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148748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3">
            <a:extLst>
              <a:ext uri="{FF2B5EF4-FFF2-40B4-BE49-F238E27FC236}">
                <a16:creationId xmlns:a16="http://schemas.microsoft.com/office/drawing/2014/main" id="{8C1E6439-D1AC-BDBF-DCFF-4BCF396C04C2}"/>
              </a:ext>
            </a:extLst>
          </p:cNvPr>
          <p:cNvSpPr>
            <a:spLocks noGrp="1"/>
          </p:cNvSpPr>
          <p:nvPr>
            <p:ph type="dt" sz="quarter" idx="10"/>
          </p:nvPr>
        </p:nvSpPr>
        <p:spPr/>
        <p:txBody>
          <a:bodyPr/>
          <a:lstStyle/>
          <a:p>
            <a:pPr>
              <a:defRPr/>
            </a:pPr>
            <a:fld id="{98E85986-91D3-487C-92AE-8DE337C43825}" type="datetime8">
              <a:rPr lang="he-IL"/>
              <a:pPr>
                <a:defRPr/>
              </a:pPr>
              <a:t>11 יוני 23</a:t>
            </a:fld>
            <a:endParaRPr lang="en-US"/>
          </a:p>
        </p:txBody>
      </p:sp>
      <p:sp>
        <p:nvSpPr>
          <p:cNvPr id="6" name="מציין מיקום של כותרת תחתונה 4">
            <a:extLst>
              <a:ext uri="{FF2B5EF4-FFF2-40B4-BE49-F238E27FC236}">
                <a16:creationId xmlns:a16="http://schemas.microsoft.com/office/drawing/2014/main" id="{2F5543CF-A551-E5C6-0773-057D434DC1DC}"/>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5">
            <a:extLst>
              <a:ext uri="{FF2B5EF4-FFF2-40B4-BE49-F238E27FC236}">
                <a16:creationId xmlns:a16="http://schemas.microsoft.com/office/drawing/2014/main" id="{6A7B6CCD-2183-F05F-B0FC-D66E8D57B20D}"/>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E5D463C8-340B-4B72-B6FB-660F576BB44E}" type="slidenum">
              <a:rPr lang="he-IL" altLang="he-IL" sz="1400" smtClean="0">
                <a:latin typeface="Arial" panose="020B0604020202020204" pitchFamily="34" charset="0"/>
              </a:rPr>
              <a:pPr rtl="0">
                <a:spcBef>
                  <a:spcPct val="0"/>
                </a:spcBef>
                <a:buClrTx/>
                <a:buSzTx/>
                <a:buFontTx/>
                <a:buNone/>
                <a:defRPr/>
              </a:pPr>
              <a:t>64</a:t>
            </a:fld>
            <a:endParaRPr lang="en-US" altLang="he-IL" sz="1400">
              <a:latin typeface="Arial" panose="020B0604020202020204" pitchFamily="34" charset="0"/>
            </a:endParaRPr>
          </a:p>
        </p:txBody>
      </p:sp>
      <p:sp>
        <p:nvSpPr>
          <p:cNvPr id="128002" name="Rectangle 2">
            <a:extLst>
              <a:ext uri="{FF2B5EF4-FFF2-40B4-BE49-F238E27FC236}">
                <a16:creationId xmlns:a16="http://schemas.microsoft.com/office/drawing/2014/main" id="{DCAC5D2E-3E39-E061-0904-BF0516EC1283}"/>
              </a:ext>
            </a:extLst>
          </p:cNvPr>
          <p:cNvSpPr>
            <a:spLocks noGrp="1" noChangeArrowheads="1"/>
          </p:cNvSpPr>
          <p:nvPr>
            <p:ph type="title"/>
          </p:nvPr>
        </p:nvSpPr>
        <p:spPr>
          <a:xfrm>
            <a:off x="1403350" y="188913"/>
            <a:ext cx="6870700" cy="1600200"/>
          </a:xfrm>
        </p:spPr>
        <p:txBody>
          <a:bodyPr/>
          <a:lstStyle/>
          <a:p>
            <a:pPr eaLnBrk="1" hangingPunct="1">
              <a:defRPr/>
            </a:pPr>
            <a:r>
              <a:rPr lang="he-IL" sz="4000" b="1">
                <a:solidFill>
                  <a:schemeClr val="hlink"/>
                </a:solidFill>
              </a:rPr>
              <a:t>מה לא נכלל במסגרת עזבון</a:t>
            </a:r>
            <a:r>
              <a:rPr lang="he-IL" b="1">
                <a:solidFill>
                  <a:schemeClr val="hlink"/>
                </a:solidFill>
              </a:rPr>
              <a:t>  (**)</a:t>
            </a:r>
            <a:endParaRPr lang="en-US" b="1">
              <a:solidFill>
                <a:schemeClr val="hlink"/>
              </a:solidFill>
            </a:endParaRPr>
          </a:p>
        </p:txBody>
      </p:sp>
      <p:sp>
        <p:nvSpPr>
          <p:cNvPr id="128003" name="Rectangle 3">
            <a:extLst>
              <a:ext uri="{FF2B5EF4-FFF2-40B4-BE49-F238E27FC236}">
                <a16:creationId xmlns:a16="http://schemas.microsoft.com/office/drawing/2014/main" id="{7388910C-09D2-33FD-A464-3BAA2DF675A6}"/>
              </a:ext>
            </a:extLst>
          </p:cNvPr>
          <p:cNvSpPr>
            <a:spLocks noGrp="1" noChangeArrowheads="1"/>
          </p:cNvSpPr>
          <p:nvPr>
            <p:ph type="body" idx="1"/>
          </p:nvPr>
        </p:nvSpPr>
        <p:spPr>
          <a:xfrm>
            <a:off x="755650" y="2259013"/>
            <a:ext cx="7696200" cy="3321050"/>
          </a:xfrm>
        </p:spPr>
        <p:txBody>
          <a:bodyPr/>
          <a:lstStyle/>
          <a:p>
            <a:pPr marL="533400" indent="-533400" eaLnBrk="1" hangingPunct="1">
              <a:lnSpc>
                <a:spcPct val="80000"/>
              </a:lnSpc>
              <a:defRPr/>
            </a:pPr>
            <a:endParaRPr lang="en-US" sz="1100" dirty="0"/>
          </a:p>
          <a:p>
            <a:pPr marL="914400" lvl="1" indent="-457200" eaLnBrk="1" hangingPunct="1">
              <a:lnSpc>
                <a:spcPct val="80000"/>
              </a:lnSpc>
              <a:buFontTx/>
              <a:buAutoNum type="arabicPeriod"/>
              <a:defRPr/>
            </a:pPr>
            <a:r>
              <a:rPr lang="he-IL" sz="3200" b="1" dirty="0">
                <a:cs typeface="David" pitchFamily="34" charset="-79"/>
              </a:rPr>
              <a:t>תשלומים על פי פוליסת ביטוח</a:t>
            </a:r>
            <a:r>
              <a:rPr lang="he-IL" sz="3200" dirty="0">
                <a:solidFill>
                  <a:schemeClr val="accent2"/>
                </a:solidFill>
                <a:cs typeface="David" pitchFamily="34" charset="-79"/>
              </a:rPr>
              <a:t>**</a:t>
            </a:r>
          </a:p>
          <a:p>
            <a:pPr marL="914400" lvl="1" indent="-457200" eaLnBrk="1" hangingPunct="1">
              <a:lnSpc>
                <a:spcPct val="80000"/>
              </a:lnSpc>
              <a:buFontTx/>
              <a:buAutoNum type="arabicPeriod"/>
              <a:defRPr/>
            </a:pPr>
            <a:r>
              <a:rPr lang="he-IL" sz="3200" b="1" dirty="0">
                <a:cs typeface="David" pitchFamily="34" charset="-79"/>
              </a:rPr>
              <a:t>תשלומים </a:t>
            </a:r>
            <a:r>
              <a:rPr lang="he-IL" sz="3200" b="1" dirty="0" err="1">
                <a:cs typeface="David" pitchFamily="34" charset="-79"/>
              </a:rPr>
              <a:t>מכח</a:t>
            </a:r>
            <a:r>
              <a:rPr lang="he-IL" sz="3200" b="1" dirty="0">
                <a:cs typeface="David" pitchFamily="34" charset="-79"/>
              </a:rPr>
              <a:t> קופות גמל</a:t>
            </a:r>
            <a:r>
              <a:rPr lang="he-IL" sz="3200" b="1" dirty="0">
                <a:solidFill>
                  <a:schemeClr val="accent2"/>
                </a:solidFill>
                <a:cs typeface="David" pitchFamily="34" charset="-79"/>
              </a:rPr>
              <a:t>**</a:t>
            </a:r>
          </a:p>
          <a:p>
            <a:pPr marL="914400" lvl="1" indent="-457200" eaLnBrk="1" hangingPunct="1">
              <a:lnSpc>
                <a:spcPct val="80000"/>
              </a:lnSpc>
              <a:buFontTx/>
              <a:buAutoNum type="arabicPeriod"/>
              <a:defRPr/>
            </a:pPr>
            <a:r>
              <a:rPr lang="he-IL" sz="3200" b="1" dirty="0">
                <a:cs typeface="David" pitchFamily="34" charset="-79"/>
              </a:rPr>
              <a:t>קרן השתלמות  (נהנים או </a:t>
            </a:r>
            <a:r>
              <a:rPr lang="he-IL" sz="3200" b="1" dirty="0" err="1">
                <a:cs typeface="David" pitchFamily="34" charset="-79"/>
              </a:rPr>
              <a:t>מטבים</a:t>
            </a:r>
            <a:r>
              <a:rPr lang="he-IL" sz="3200" b="1" dirty="0">
                <a:cs typeface="David" pitchFamily="34" charset="-79"/>
              </a:rPr>
              <a:t>)</a:t>
            </a:r>
          </a:p>
          <a:p>
            <a:pPr marL="914400" lvl="1" indent="-457200" eaLnBrk="1" hangingPunct="1">
              <a:lnSpc>
                <a:spcPct val="80000"/>
              </a:lnSpc>
              <a:buFontTx/>
              <a:buAutoNum type="arabicPeriod"/>
              <a:defRPr/>
            </a:pPr>
            <a:r>
              <a:rPr lang="he-IL" sz="3200" b="1" dirty="0">
                <a:cs typeface="David" pitchFamily="34" charset="-79"/>
              </a:rPr>
              <a:t>פנסיה (לנהנים על פי תנאי הקרן)</a:t>
            </a:r>
          </a:p>
          <a:p>
            <a:pPr marL="914400" lvl="1" indent="-457200" eaLnBrk="1" hangingPunct="1">
              <a:lnSpc>
                <a:spcPct val="80000"/>
              </a:lnSpc>
              <a:buFontTx/>
              <a:buAutoNum type="arabicPeriod"/>
              <a:defRPr/>
            </a:pPr>
            <a:r>
              <a:rPr lang="he-IL" sz="3200" b="1" dirty="0">
                <a:cs typeface="David" pitchFamily="34" charset="-79"/>
              </a:rPr>
              <a:t>עבודה (חלקי על פי הוראות חוק)</a:t>
            </a:r>
          </a:p>
          <a:p>
            <a:pPr marL="914400" lvl="1" indent="-457200" eaLnBrk="1" hangingPunct="1">
              <a:lnSpc>
                <a:spcPct val="80000"/>
              </a:lnSpc>
              <a:buFontTx/>
              <a:buAutoNum type="arabicPeriod"/>
              <a:defRPr/>
            </a:pPr>
            <a:endParaRPr lang="he-IL" sz="3200" b="1" dirty="0">
              <a:cs typeface="David" pitchFamily="34" charset="-79"/>
            </a:endParaRPr>
          </a:p>
          <a:p>
            <a:pPr marL="914400" lvl="1" indent="-457200" eaLnBrk="1" hangingPunct="1">
              <a:lnSpc>
                <a:spcPct val="80000"/>
              </a:lnSpc>
              <a:buFontTx/>
              <a:buAutoNum type="arabicPeriod"/>
              <a:defRPr/>
            </a:pPr>
            <a:endParaRPr lang="he-IL" sz="2200" b="1" dirty="0">
              <a:cs typeface="David" pitchFamily="34" charset="-79"/>
            </a:endParaRPr>
          </a:p>
          <a:p>
            <a:pPr marL="914400" lvl="1" indent="-457200" eaLnBrk="1" hangingPunct="1">
              <a:lnSpc>
                <a:spcPct val="80000"/>
              </a:lnSpc>
              <a:buFontTx/>
              <a:buChar char="•"/>
              <a:defRPr/>
            </a:pPr>
            <a:r>
              <a:rPr lang="he-IL" sz="2200" b="1" dirty="0">
                <a:solidFill>
                  <a:srgbClr val="FF9900"/>
                </a:solidFill>
                <a:cs typeface="David" pitchFamily="34" charset="-79"/>
              </a:rPr>
              <a:t>** </a:t>
            </a:r>
            <a:r>
              <a:rPr lang="he-IL" sz="2400" b="1" i="1" dirty="0">
                <a:solidFill>
                  <a:srgbClr val="FF9900"/>
                </a:solidFill>
                <a:cs typeface="David" pitchFamily="34" charset="-79"/>
              </a:rPr>
              <a:t>סתירה בין הוראות צוואה להוראות קופה</a:t>
            </a:r>
            <a:endParaRPr lang="en-US" sz="2400" b="1" i="1" dirty="0">
              <a:solidFill>
                <a:srgbClr val="FF9900"/>
              </a:solidFill>
              <a:cs typeface="David" pitchFamily="34" charset="-79"/>
            </a:endParaRPr>
          </a:p>
          <a:p>
            <a:pPr marL="533400" indent="-533400" eaLnBrk="1" hangingPunct="1">
              <a:lnSpc>
                <a:spcPct val="80000"/>
              </a:lnSpc>
              <a:buFontTx/>
              <a:buAutoNum type="arabicPeriod" startAt="147"/>
              <a:defRPr/>
            </a:pPr>
            <a:endParaRPr lang="en-US" sz="2000" b="1" dirty="0">
              <a:cs typeface="David" pitchFamily="34" charset="-79"/>
            </a:endParaRPr>
          </a:p>
          <a:p>
            <a:pPr marL="533400" indent="-533400" algn="just" eaLnBrk="1" hangingPunct="1">
              <a:lnSpc>
                <a:spcPct val="80000"/>
              </a:lnSpc>
              <a:defRPr/>
            </a:pPr>
            <a:endParaRPr lang="en-US" sz="2000" u="sng" dirty="0">
              <a:cs typeface="David" pitchFamily="34" charset="-79"/>
            </a:endParaRPr>
          </a:p>
        </p:txBody>
      </p:sp>
      <p:pic>
        <p:nvPicPr>
          <p:cNvPr id="69639" name="Picture 4" descr="j0336917">
            <a:extLst>
              <a:ext uri="{FF2B5EF4-FFF2-40B4-BE49-F238E27FC236}">
                <a16:creationId xmlns:a16="http://schemas.microsoft.com/office/drawing/2014/main" id="{E901679F-E1B7-C192-8B1D-261CDAD79FA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4725" y="3716338"/>
            <a:ext cx="10668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3">
            <a:extLst>
              <a:ext uri="{FF2B5EF4-FFF2-40B4-BE49-F238E27FC236}">
                <a16:creationId xmlns:a16="http://schemas.microsoft.com/office/drawing/2014/main" id="{41004462-73DC-AE9E-9FC0-5045E4FC701C}"/>
              </a:ext>
            </a:extLst>
          </p:cNvPr>
          <p:cNvSpPr>
            <a:spLocks noGrp="1"/>
          </p:cNvSpPr>
          <p:nvPr>
            <p:ph type="dt" sz="quarter" idx="10"/>
          </p:nvPr>
        </p:nvSpPr>
        <p:spPr/>
        <p:txBody>
          <a:bodyPr/>
          <a:lstStyle/>
          <a:p>
            <a:pPr>
              <a:defRPr/>
            </a:pPr>
            <a:fld id="{D844634A-DCAB-42C7-BBB0-8F234007437E}" type="datetime8">
              <a:rPr lang="he-IL"/>
              <a:pPr>
                <a:defRPr/>
              </a:pPr>
              <a:t>11 יוני 23</a:t>
            </a:fld>
            <a:endParaRPr lang="en-US"/>
          </a:p>
        </p:txBody>
      </p:sp>
      <p:sp>
        <p:nvSpPr>
          <p:cNvPr id="6" name="מציין מיקום של כותרת תחתונה 4">
            <a:extLst>
              <a:ext uri="{FF2B5EF4-FFF2-40B4-BE49-F238E27FC236}">
                <a16:creationId xmlns:a16="http://schemas.microsoft.com/office/drawing/2014/main" id="{2263A374-79EC-65F1-9033-D52EE6D80C9D}"/>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5">
            <a:extLst>
              <a:ext uri="{FF2B5EF4-FFF2-40B4-BE49-F238E27FC236}">
                <a16:creationId xmlns:a16="http://schemas.microsoft.com/office/drawing/2014/main" id="{D3777062-0009-0B7D-3613-6F15265A090B}"/>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318980F6-047F-436E-8A5F-4AD8558826FF}" type="slidenum">
              <a:rPr lang="he-IL" altLang="he-IL" sz="1400" smtClean="0">
                <a:latin typeface="Arial" panose="020B0604020202020204" pitchFamily="34" charset="0"/>
              </a:rPr>
              <a:pPr rtl="0">
                <a:spcBef>
                  <a:spcPct val="0"/>
                </a:spcBef>
                <a:buClrTx/>
                <a:buSzTx/>
                <a:buFontTx/>
                <a:buNone/>
                <a:defRPr/>
              </a:pPr>
              <a:t>65</a:t>
            </a:fld>
            <a:endParaRPr lang="en-US" altLang="he-IL" sz="1400">
              <a:latin typeface="Arial" panose="020B0604020202020204" pitchFamily="34" charset="0"/>
            </a:endParaRPr>
          </a:p>
        </p:txBody>
      </p:sp>
      <p:sp>
        <p:nvSpPr>
          <p:cNvPr id="103426" name="Rectangle 2">
            <a:extLst>
              <a:ext uri="{FF2B5EF4-FFF2-40B4-BE49-F238E27FC236}">
                <a16:creationId xmlns:a16="http://schemas.microsoft.com/office/drawing/2014/main" id="{28FF9BEB-86C2-CE18-0279-F19D2937339E}"/>
              </a:ext>
            </a:extLst>
          </p:cNvPr>
          <p:cNvSpPr>
            <a:spLocks noGrp="1" noChangeArrowheads="1"/>
          </p:cNvSpPr>
          <p:nvPr>
            <p:ph type="title"/>
          </p:nvPr>
        </p:nvSpPr>
        <p:spPr/>
        <p:txBody>
          <a:bodyPr/>
          <a:lstStyle/>
          <a:p>
            <a:pPr algn="ctr" eaLnBrk="1" hangingPunct="1">
              <a:defRPr/>
            </a:pPr>
            <a:r>
              <a:rPr lang="he-IL" sz="3200" b="1">
                <a:solidFill>
                  <a:schemeClr val="hlink"/>
                </a:solidFill>
              </a:rPr>
              <a:t>חוק  פיצויי פיטורים, תשכ"ג-1963</a:t>
            </a:r>
            <a:r>
              <a:rPr lang="he-IL"/>
              <a:t> </a:t>
            </a:r>
            <a:endParaRPr lang="en-US"/>
          </a:p>
        </p:txBody>
      </p:sp>
      <p:sp>
        <p:nvSpPr>
          <p:cNvPr id="103427" name="Rectangle 3">
            <a:extLst>
              <a:ext uri="{FF2B5EF4-FFF2-40B4-BE49-F238E27FC236}">
                <a16:creationId xmlns:a16="http://schemas.microsoft.com/office/drawing/2014/main" id="{0EC74B30-0EDC-23C2-ABA7-C1CDBA751DCE}"/>
              </a:ext>
            </a:extLst>
          </p:cNvPr>
          <p:cNvSpPr>
            <a:spLocks noGrp="1" noChangeArrowheads="1"/>
          </p:cNvSpPr>
          <p:nvPr>
            <p:ph type="body" idx="1"/>
          </p:nvPr>
        </p:nvSpPr>
        <p:spPr/>
        <p:txBody>
          <a:bodyPr/>
          <a:lstStyle/>
          <a:p>
            <a:pPr eaLnBrk="1" hangingPunct="1">
              <a:lnSpc>
                <a:spcPct val="80000"/>
              </a:lnSpc>
              <a:defRPr/>
            </a:pPr>
            <a:r>
              <a:rPr lang="he-IL" sz="2400" b="1"/>
              <a:t>עובד שנפטר (תיקון: תשל"ז, תש"ם)</a:t>
            </a:r>
          </a:p>
          <a:p>
            <a:pPr algn="just" eaLnBrk="1" hangingPunct="1">
              <a:lnSpc>
                <a:spcPct val="80000"/>
              </a:lnSpc>
              <a:defRPr/>
            </a:pPr>
            <a:endParaRPr lang="he-IL" sz="2400"/>
          </a:p>
          <a:p>
            <a:pPr algn="just" eaLnBrk="1" hangingPunct="1">
              <a:lnSpc>
                <a:spcPct val="80000"/>
              </a:lnSpc>
              <a:defRPr/>
            </a:pPr>
            <a:r>
              <a:rPr lang="he-IL" sz="2400"/>
              <a:t>(א) נפטר עובד, ישלם המעביד לשאיריו פיצויים כאילו פיטר אותו</a:t>
            </a:r>
            <a:r>
              <a:rPr lang="en-US" sz="2400"/>
              <a:t>.</a:t>
            </a:r>
          </a:p>
          <a:p>
            <a:pPr algn="just" eaLnBrk="1" hangingPunct="1">
              <a:lnSpc>
                <a:spcPct val="80000"/>
              </a:lnSpc>
              <a:defRPr/>
            </a:pPr>
            <a:r>
              <a:rPr lang="en-US" sz="2400"/>
              <a:t>"</a:t>
            </a:r>
            <a:r>
              <a:rPr lang="he-IL" sz="2400"/>
              <a:t>שאירים" לעניין זה - בן זוג של העובד בשעת פטירתו, לרבות הידוע בציבור כבן-זוגו והוא גר עמו, וילד של העובד שהוא בגדר תלוי במבוטח לעניין גמלאות לפי פרק ג' לחוק הביטוח הלאומי (נוסח משולב), תשכ"ח-1968, ובאין בן-זוג או ילדים כאמור - ילדים והורים שעיקר פרנסתם היתה על הנפטר וכן אחים ואחיות שגרו בביתו של הנפטר לפחות שנים-עשר חודש לפני פטירתו וכל פרנסתם היתה על הנפטר</a:t>
            </a:r>
            <a:r>
              <a:rPr lang="en-US" sz="2400"/>
              <a:t>.</a:t>
            </a:r>
            <a:endParaRPr lang="he-IL" sz="2400"/>
          </a:p>
        </p:txBody>
      </p:sp>
      <p:pic>
        <p:nvPicPr>
          <p:cNvPr id="70663" name="Picture 4" descr="j0238597">
            <a:extLst>
              <a:ext uri="{FF2B5EF4-FFF2-40B4-BE49-F238E27FC236}">
                <a16:creationId xmlns:a16="http://schemas.microsoft.com/office/drawing/2014/main" id="{993F1883-6898-A132-FB91-531E0F4AD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981075"/>
            <a:ext cx="1801813"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a:extLst>
              <a:ext uri="{FF2B5EF4-FFF2-40B4-BE49-F238E27FC236}">
                <a16:creationId xmlns:a16="http://schemas.microsoft.com/office/drawing/2014/main" id="{6BDF2202-60DF-E484-2426-CA651C4F9A0E}"/>
              </a:ext>
            </a:extLst>
          </p:cNvPr>
          <p:cNvSpPr>
            <a:spLocks noGrp="1"/>
          </p:cNvSpPr>
          <p:nvPr>
            <p:ph type="dt" sz="quarter" idx="10"/>
          </p:nvPr>
        </p:nvSpPr>
        <p:spPr/>
        <p:txBody>
          <a:bodyPr/>
          <a:lstStyle/>
          <a:p>
            <a:pPr>
              <a:defRPr/>
            </a:pPr>
            <a:fld id="{EC0AF1DF-ADD8-49EF-BCAF-A9CBBB1D5CE4}" type="datetime8">
              <a:rPr lang="he-IL"/>
              <a:pPr>
                <a:defRPr/>
              </a:pPr>
              <a:t>11 יוני 23</a:t>
            </a:fld>
            <a:endParaRPr lang="en-US"/>
          </a:p>
        </p:txBody>
      </p:sp>
      <p:sp>
        <p:nvSpPr>
          <p:cNvPr id="5" name="מציין מיקום של כותרת תחתונה 4">
            <a:extLst>
              <a:ext uri="{FF2B5EF4-FFF2-40B4-BE49-F238E27FC236}">
                <a16:creationId xmlns:a16="http://schemas.microsoft.com/office/drawing/2014/main" id="{9EE27BA7-B59F-FEAC-42BC-A8A782ADB49C}"/>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6" name="מציין מיקום של מספר שקופית 5">
            <a:extLst>
              <a:ext uri="{FF2B5EF4-FFF2-40B4-BE49-F238E27FC236}">
                <a16:creationId xmlns:a16="http://schemas.microsoft.com/office/drawing/2014/main" id="{AB4096B6-7C3F-7D36-8083-5134BB5F7541}"/>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9714DAAE-554A-42E5-8F00-1F0A4B156DCF}" type="slidenum">
              <a:rPr lang="he-IL" altLang="he-IL" sz="1400" smtClean="0">
                <a:latin typeface="Arial" panose="020B0604020202020204" pitchFamily="34" charset="0"/>
              </a:rPr>
              <a:pPr rtl="0">
                <a:spcBef>
                  <a:spcPct val="0"/>
                </a:spcBef>
                <a:buClrTx/>
                <a:buSzTx/>
                <a:buFontTx/>
                <a:buNone/>
                <a:defRPr/>
              </a:pPr>
              <a:t>66</a:t>
            </a:fld>
            <a:endParaRPr lang="en-US" altLang="he-IL" sz="1400">
              <a:latin typeface="Arial" panose="020B0604020202020204" pitchFamily="34" charset="0"/>
            </a:endParaRPr>
          </a:p>
        </p:txBody>
      </p:sp>
      <p:sp>
        <p:nvSpPr>
          <p:cNvPr id="104451" name="Rectangle 3">
            <a:extLst>
              <a:ext uri="{FF2B5EF4-FFF2-40B4-BE49-F238E27FC236}">
                <a16:creationId xmlns:a16="http://schemas.microsoft.com/office/drawing/2014/main" id="{4823586D-0881-4621-E0B7-61700029A95D}"/>
              </a:ext>
            </a:extLst>
          </p:cNvPr>
          <p:cNvSpPr>
            <a:spLocks noGrp="1" noChangeArrowheads="1"/>
          </p:cNvSpPr>
          <p:nvPr>
            <p:ph type="body" idx="1"/>
          </p:nvPr>
        </p:nvSpPr>
        <p:spPr>
          <a:xfrm>
            <a:off x="457200" y="981075"/>
            <a:ext cx="8291513" cy="5038725"/>
          </a:xfrm>
        </p:spPr>
        <p:txBody>
          <a:bodyPr/>
          <a:lstStyle/>
          <a:p>
            <a:pPr eaLnBrk="1" hangingPunct="1">
              <a:lnSpc>
                <a:spcPct val="80000"/>
              </a:lnSpc>
              <a:defRPr/>
            </a:pPr>
            <a:endParaRPr lang="he-IL" sz="2000" dirty="0"/>
          </a:p>
          <a:p>
            <a:pPr algn="just" eaLnBrk="1" hangingPunct="1">
              <a:lnSpc>
                <a:spcPct val="80000"/>
              </a:lnSpc>
              <a:defRPr/>
            </a:pPr>
            <a:r>
              <a:rPr lang="he-IL" sz="2000" dirty="0"/>
              <a:t>(</a:t>
            </a:r>
            <a:r>
              <a:rPr lang="he-IL" sz="2800" dirty="0"/>
              <a:t>ב) היו פיצויי-פיטורים משתלמים לשאירים שאינם בן-זוג או ילד התלוי כאמור</a:t>
            </a:r>
            <a:r>
              <a:rPr lang="en-US" sz="2800" dirty="0"/>
              <a:t>, </a:t>
            </a:r>
            <a:r>
              <a:rPr lang="he-IL" sz="2800" dirty="0"/>
              <a:t>יופקדו הפיצויים בבית הדין האזורי לעבודה ויינתנו לשאירים שיקבע בית דין האזורי לעבודה ולפי החלוקה שיקבע, בהתחשב במצב הכלכלי ובמידת תלותם בעובד שנפטר</a:t>
            </a:r>
            <a:r>
              <a:rPr lang="en-US" sz="2800" dirty="0"/>
              <a:t>.</a:t>
            </a:r>
          </a:p>
          <a:p>
            <a:pPr algn="just" eaLnBrk="1" hangingPunct="1">
              <a:lnSpc>
                <a:spcPct val="80000"/>
              </a:lnSpc>
              <a:defRPr/>
            </a:pPr>
            <a:endParaRPr lang="en-US" sz="2800" b="1" dirty="0"/>
          </a:p>
          <a:p>
            <a:pPr algn="just" eaLnBrk="1" hangingPunct="1">
              <a:lnSpc>
                <a:spcPct val="80000"/>
              </a:lnSpc>
              <a:defRPr/>
            </a:pPr>
            <a:r>
              <a:rPr lang="en-US" sz="2800" b="1" dirty="0"/>
              <a:t>)</a:t>
            </a:r>
            <a:r>
              <a:rPr lang="he-IL" sz="2800" b="1" dirty="0"/>
              <a:t>ג) פיצויים המשתלמים לשאירים של עובד שנפטר לא יראו אותם כחלק </a:t>
            </a:r>
            <a:r>
              <a:rPr lang="he-IL" sz="2800" b="1" dirty="0" err="1"/>
              <a:t>מהעזבון</a:t>
            </a:r>
            <a:r>
              <a:rPr lang="en-US" sz="2800" b="1" dirty="0"/>
              <a:t>.</a:t>
            </a:r>
          </a:p>
          <a:p>
            <a:pPr algn="just" eaLnBrk="1" hangingPunct="1">
              <a:lnSpc>
                <a:spcPct val="80000"/>
              </a:lnSpc>
              <a:defRPr/>
            </a:pPr>
            <a:endParaRPr lang="en-US" sz="2800" b="1" dirty="0"/>
          </a:p>
          <a:p>
            <a:pPr algn="just" eaLnBrk="1" hangingPunct="1">
              <a:lnSpc>
                <a:spcPct val="80000"/>
              </a:lnSpc>
              <a:defRPr/>
            </a:pPr>
            <a:r>
              <a:rPr lang="en-US" sz="2800" b="1" dirty="0"/>
              <a:t>15</a:t>
            </a:r>
            <a:r>
              <a:rPr lang="he-IL" sz="2800" b="1" dirty="0"/>
              <a:t>. פיצויים וגמלת פרישה</a:t>
            </a:r>
            <a:endParaRPr lang="he-IL" sz="2800" dirty="0"/>
          </a:p>
          <a:p>
            <a:pPr algn="just" eaLnBrk="1" hangingPunct="1">
              <a:lnSpc>
                <a:spcPct val="80000"/>
              </a:lnSpc>
              <a:defRPr/>
            </a:pPr>
            <a:r>
              <a:rPr lang="he-IL" sz="2800" dirty="0"/>
              <a:t>היה עובד או שאירו זכאי על פי חיקוק לגמלה מן המעביד עקב פרישת העובד מהעבודה או מסיבה אחרת,  בוא הגמלה במקום זכותו לפיצויי-פיטורים לפי חוק זה</a:t>
            </a:r>
            <a:r>
              <a:rPr lang="en-US" sz="2800" dirty="0"/>
              <a:t>.</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3">
            <a:extLst>
              <a:ext uri="{FF2B5EF4-FFF2-40B4-BE49-F238E27FC236}">
                <a16:creationId xmlns:a16="http://schemas.microsoft.com/office/drawing/2014/main" id="{062A7F94-5B2A-9410-566B-AD374E05125B}"/>
              </a:ext>
            </a:extLst>
          </p:cNvPr>
          <p:cNvSpPr>
            <a:spLocks noGrp="1"/>
          </p:cNvSpPr>
          <p:nvPr>
            <p:ph type="dt" sz="quarter" idx="10"/>
          </p:nvPr>
        </p:nvSpPr>
        <p:spPr/>
        <p:txBody>
          <a:bodyPr/>
          <a:lstStyle/>
          <a:p>
            <a:pPr>
              <a:defRPr/>
            </a:pPr>
            <a:fld id="{279D0E30-8652-4EEA-A489-5EB003E05A63}" type="datetime8">
              <a:rPr lang="he-IL"/>
              <a:pPr>
                <a:defRPr/>
              </a:pPr>
              <a:t>11 יוני 23</a:t>
            </a:fld>
            <a:endParaRPr lang="en-US"/>
          </a:p>
        </p:txBody>
      </p:sp>
      <p:sp>
        <p:nvSpPr>
          <p:cNvPr id="6" name="מציין מיקום של כותרת תחתונה 4">
            <a:extLst>
              <a:ext uri="{FF2B5EF4-FFF2-40B4-BE49-F238E27FC236}">
                <a16:creationId xmlns:a16="http://schemas.microsoft.com/office/drawing/2014/main" id="{FBA9F0CA-7A1D-FD4D-5388-3FE844F99814}"/>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5">
            <a:extLst>
              <a:ext uri="{FF2B5EF4-FFF2-40B4-BE49-F238E27FC236}">
                <a16:creationId xmlns:a16="http://schemas.microsoft.com/office/drawing/2014/main" id="{A051306A-1C74-7515-F3B2-3D57300ADB92}"/>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C0712E89-E107-46AC-87AE-C5FFFCF9C56E}" type="slidenum">
              <a:rPr lang="he-IL" altLang="he-IL" sz="1400" smtClean="0">
                <a:latin typeface="Arial" panose="020B0604020202020204" pitchFamily="34" charset="0"/>
              </a:rPr>
              <a:pPr rtl="0">
                <a:spcBef>
                  <a:spcPct val="0"/>
                </a:spcBef>
                <a:buClrTx/>
                <a:buSzTx/>
                <a:buFontTx/>
                <a:buNone/>
                <a:defRPr/>
              </a:pPr>
              <a:t>67</a:t>
            </a:fld>
            <a:endParaRPr lang="en-US" altLang="he-IL" sz="1400">
              <a:latin typeface="Arial" panose="020B0604020202020204" pitchFamily="34" charset="0"/>
            </a:endParaRPr>
          </a:p>
        </p:txBody>
      </p:sp>
      <p:sp>
        <p:nvSpPr>
          <p:cNvPr id="99330" name="Rectangle 2">
            <a:extLst>
              <a:ext uri="{FF2B5EF4-FFF2-40B4-BE49-F238E27FC236}">
                <a16:creationId xmlns:a16="http://schemas.microsoft.com/office/drawing/2014/main" id="{2D7B7D66-8016-662A-6192-3FC7B04FFBB5}"/>
              </a:ext>
            </a:extLst>
          </p:cNvPr>
          <p:cNvSpPr>
            <a:spLocks noGrp="1" noChangeArrowheads="1"/>
          </p:cNvSpPr>
          <p:nvPr>
            <p:ph type="title"/>
          </p:nvPr>
        </p:nvSpPr>
        <p:spPr>
          <a:xfrm>
            <a:off x="1187450" y="115888"/>
            <a:ext cx="7488238" cy="1441450"/>
          </a:xfrm>
        </p:spPr>
        <p:txBody>
          <a:bodyPr/>
          <a:lstStyle/>
          <a:p>
            <a:pPr algn="ctr" eaLnBrk="1" hangingPunct="1">
              <a:defRPr/>
            </a:pPr>
            <a:r>
              <a:rPr lang="he-IL" b="1">
                <a:solidFill>
                  <a:srgbClr val="CC0000"/>
                </a:solidFill>
              </a:rPr>
              <a:t>מיסים - כללי</a:t>
            </a:r>
            <a:endParaRPr lang="en-US" b="1">
              <a:solidFill>
                <a:srgbClr val="CC0000"/>
              </a:solidFill>
            </a:endParaRPr>
          </a:p>
        </p:txBody>
      </p:sp>
      <p:sp>
        <p:nvSpPr>
          <p:cNvPr id="99331" name="Rectangle 3">
            <a:extLst>
              <a:ext uri="{FF2B5EF4-FFF2-40B4-BE49-F238E27FC236}">
                <a16:creationId xmlns:a16="http://schemas.microsoft.com/office/drawing/2014/main" id="{7E1BAD6E-D3C8-C339-96A8-97FF956045C7}"/>
              </a:ext>
            </a:extLst>
          </p:cNvPr>
          <p:cNvSpPr>
            <a:spLocks noGrp="1" noChangeArrowheads="1"/>
          </p:cNvSpPr>
          <p:nvPr>
            <p:ph type="body" idx="1"/>
          </p:nvPr>
        </p:nvSpPr>
        <p:spPr>
          <a:xfrm>
            <a:off x="1258888" y="1844675"/>
            <a:ext cx="7696200" cy="3657600"/>
          </a:xfrm>
        </p:spPr>
        <p:txBody>
          <a:bodyPr/>
          <a:lstStyle/>
          <a:p>
            <a:pPr eaLnBrk="1" hangingPunct="1">
              <a:lnSpc>
                <a:spcPct val="80000"/>
              </a:lnSpc>
              <a:defRPr/>
            </a:pPr>
            <a:r>
              <a:rPr lang="he-IL" sz="2700" dirty="0"/>
              <a:t>1.	</a:t>
            </a:r>
            <a:r>
              <a:rPr lang="he-IL" sz="2700" b="1" dirty="0"/>
              <a:t>אין מס עיזבון [מאז 1980/1] </a:t>
            </a:r>
          </a:p>
          <a:p>
            <a:pPr eaLnBrk="1" hangingPunct="1">
              <a:lnSpc>
                <a:spcPct val="80000"/>
              </a:lnSpc>
              <a:defRPr/>
            </a:pPr>
            <a:r>
              <a:rPr lang="he-IL" sz="2700" b="1" dirty="0"/>
              <a:t>2.	רישום זכויות שהתקבלו בירושה  – איננו אירוע 	מס.</a:t>
            </a:r>
          </a:p>
          <a:p>
            <a:pPr eaLnBrk="1" hangingPunct="1">
              <a:lnSpc>
                <a:spcPct val="80000"/>
              </a:lnSpc>
              <a:defRPr/>
            </a:pPr>
            <a:r>
              <a:rPr lang="he-IL" sz="2700" b="1" dirty="0"/>
              <a:t>3.	תכנון חלוקה נכון בין יורשים – עשוי לחסוך מיסי 	מקרקעין [שבח/ וכד'] בעת מימוש נכסים.</a:t>
            </a:r>
          </a:p>
          <a:p>
            <a:pPr eaLnBrk="1" hangingPunct="1">
              <a:lnSpc>
                <a:spcPct val="80000"/>
              </a:lnSpc>
              <a:defRPr/>
            </a:pPr>
            <a:r>
              <a:rPr lang="he-IL" sz="2700" b="1" dirty="0"/>
              <a:t>4. 	חלוקה לפני רישום – לא תיחשב בעסקה.</a:t>
            </a:r>
          </a:p>
          <a:p>
            <a:pPr eaLnBrk="1" hangingPunct="1">
              <a:lnSpc>
                <a:spcPct val="80000"/>
              </a:lnSpc>
              <a:defRPr/>
            </a:pPr>
            <a:r>
              <a:rPr lang="he-IL" sz="2700" b="1" dirty="0"/>
              <a:t>5.	ניצול פטור ממס </a:t>
            </a:r>
          </a:p>
          <a:p>
            <a:pPr eaLnBrk="1" hangingPunct="1">
              <a:lnSpc>
                <a:spcPct val="80000"/>
              </a:lnSpc>
              <a:defRPr/>
            </a:pPr>
            <a:r>
              <a:rPr lang="he-IL" sz="2700" b="1" dirty="0"/>
              <a:t>6.	העברת זכויות במסגרת גירושין – לא אירוע מס.</a:t>
            </a:r>
          </a:p>
          <a:p>
            <a:pPr eaLnBrk="1" hangingPunct="1">
              <a:lnSpc>
                <a:spcPct val="80000"/>
              </a:lnSpc>
              <a:defRPr/>
            </a:pPr>
            <a:r>
              <a:rPr lang="he-IL" sz="2700" b="1" dirty="0"/>
              <a:t>7.	העברת זכויות בתוך המשפחה – מס רכישה 	מופחת.</a:t>
            </a:r>
          </a:p>
          <a:p>
            <a:pPr eaLnBrk="1" hangingPunct="1">
              <a:lnSpc>
                <a:spcPct val="80000"/>
              </a:lnSpc>
              <a:defRPr/>
            </a:pPr>
            <a:r>
              <a:rPr lang="he-IL" sz="2700" b="1" dirty="0"/>
              <a:t>8.	העברה ללא תמורה במשפחה – עיכוב מכירה.</a:t>
            </a:r>
            <a:endParaRPr lang="en-US" sz="2700" b="1" dirty="0"/>
          </a:p>
        </p:txBody>
      </p:sp>
      <p:pic>
        <p:nvPicPr>
          <p:cNvPr id="72711" name="Picture 4" descr="j0237767">
            <a:extLst>
              <a:ext uri="{FF2B5EF4-FFF2-40B4-BE49-F238E27FC236}">
                <a16:creationId xmlns:a16="http://schemas.microsoft.com/office/drawing/2014/main" id="{6C21A6DF-9080-F3C6-A2F8-775E9D8D5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46063"/>
            <a:ext cx="20066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4">
            <a:extLst>
              <a:ext uri="{FF2B5EF4-FFF2-40B4-BE49-F238E27FC236}">
                <a16:creationId xmlns:a16="http://schemas.microsoft.com/office/drawing/2014/main" id="{4CCEA0C8-D411-D12B-7320-999E2BE038FE}"/>
              </a:ext>
            </a:extLst>
          </p:cNvPr>
          <p:cNvSpPr>
            <a:spLocks noGrp="1"/>
          </p:cNvSpPr>
          <p:nvPr>
            <p:ph type="dt" sz="quarter" idx="10"/>
          </p:nvPr>
        </p:nvSpPr>
        <p:spPr/>
        <p:txBody>
          <a:bodyPr/>
          <a:lstStyle/>
          <a:p>
            <a:pPr>
              <a:defRPr/>
            </a:pPr>
            <a:fld id="{19DCC5FF-AF73-49BC-BFF0-3A2F2F6A6BF6}" type="datetime8">
              <a:rPr lang="he-IL"/>
              <a:pPr>
                <a:defRPr/>
              </a:pPr>
              <a:t>11 יוני 23</a:t>
            </a:fld>
            <a:endParaRPr lang="en-US"/>
          </a:p>
        </p:txBody>
      </p:sp>
      <p:sp>
        <p:nvSpPr>
          <p:cNvPr id="6" name="מציין מיקום של כותרת תחתונה 5">
            <a:extLst>
              <a:ext uri="{FF2B5EF4-FFF2-40B4-BE49-F238E27FC236}">
                <a16:creationId xmlns:a16="http://schemas.microsoft.com/office/drawing/2014/main" id="{6082BE01-AA7A-5691-D33B-C4EBB4F2717C}"/>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6">
            <a:extLst>
              <a:ext uri="{FF2B5EF4-FFF2-40B4-BE49-F238E27FC236}">
                <a16:creationId xmlns:a16="http://schemas.microsoft.com/office/drawing/2014/main" id="{46FFC064-435C-78A5-2058-EE2A0F228433}"/>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0F952F49-502C-4496-A64B-98BD2CED1214}" type="slidenum">
              <a:rPr lang="he-IL" altLang="he-IL" sz="1400" smtClean="0">
                <a:latin typeface="Arial" panose="020B0604020202020204" pitchFamily="34" charset="0"/>
              </a:rPr>
              <a:pPr rtl="0">
                <a:spcBef>
                  <a:spcPct val="0"/>
                </a:spcBef>
                <a:buClrTx/>
                <a:buSzTx/>
                <a:buFontTx/>
                <a:buNone/>
                <a:defRPr/>
              </a:pPr>
              <a:t>68</a:t>
            </a:fld>
            <a:endParaRPr lang="en-US" altLang="he-IL" sz="1400">
              <a:latin typeface="Arial" panose="020B0604020202020204" pitchFamily="34" charset="0"/>
            </a:endParaRPr>
          </a:p>
        </p:txBody>
      </p:sp>
      <p:sp>
        <p:nvSpPr>
          <p:cNvPr id="87042" name="Rectangle 2">
            <a:extLst>
              <a:ext uri="{FF2B5EF4-FFF2-40B4-BE49-F238E27FC236}">
                <a16:creationId xmlns:a16="http://schemas.microsoft.com/office/drawing/2014/main" id="{3C2650AD-AFB5-1975-A825-BC64C7161036}"/>
              </a:ext>
            </a:extLst>
          </p:cNvPr>
          <p:cNvSpPr>
            <a:spLocks noGrp="1" noChangeArrowheads="1"/>
          </p:cNvSpPr>
          <p:nvPr>
            <p:ph type="title"/>
          </p:nvPr>
        </p:nvSpPr>
        <p:spPr>
          <a:xfrm>
            <a:off x="611188" y="620713"/>
            <a:ext cx="6943725" cy="979487"/>
          </a:xfrm>
        </p:spPr>
        <p:txBody>
          <a:bodyPr/>
          <a:lstStyle/>
          <a:p>
            <a:pPr algn="r" eaLnBrk="1" hangingPunct="1">
              <a:defRPr/>
            </a:pPr>
            <a:r>
              <a:rPr lang="he-IL" sz="4000" b="1" dirty="0">
                <a:solidFill>
                  <a:srgbClr val="FF9900"/>
                </a:solidFill>
              </a:rPr>
              <a:t>חוק זכויות החולה, תשנ"ו-1996</a:t>
            </a:r>
            <a:endParaRPr lang="en-US" sz="4000" b="1" dirty="0">
              <a:solidFill>
                <a:srgbClr val="FF9900"/>
              </a:solidFill>
            </a:endParaRPr>
          </a:p>
        </p:txBody>
      </p:sp>
      <p:sp>
        <p:nvSpPr>
          <p:cNvPr id="87043" name="Rectangle 3">
            <a:extLst>
              <a:ext uri="{FF2B5EF4-FFF2-40B4-BE49-F238E27FC236}">
                <a16:creationId xmlns:a16="http://schemas.microsoft.com/office/drawing/2014/main" id="{EAE02A19-40BD-A1F9-114F-68C3591CE0A6}"/>
              </a:ext>
            </a:extLst>
          </p:cNvPr>
          <p:cNvSpPr>
            <a:spLocks noGrp="1" noChangeArrowheads="1"/>
          </p:cNvSpPr>
          <p:nvPr>
            <p:ph type="body" sz="half" idx="1"/>
          </p:nvPr>
        </p:nvSpPr>
        <p:spPr>
          <a:xfrm>
            <a:off x="457200" y="1905000"/>
            <a:ext cx="8229600" cy="1971675"/>
          </a:xfrm>
        </p:spPr>
        <p:txBody>
          <a:bodyPr/>
          <a:lstStyle/>
          <a:p>
            <a:pPr eaLnBrk="1" hangingPunct="1">
              <a:lnSpc>
                <a:spcPct val="90000"/>
              </a:lnSpc>
              <a:defRPr/>
            </a:pPr>
            <a:endParaRPr lang="he-IL" sz="2800"/>
          </a:p>
          <a:p>
            <a:pPr eaLnBrk="1" hangingPunct="1">
              <a:lnSpc>
                <a:spcPct val="90000"/>
              </a:lnSpc>
              <a:buFontTx/>
              <a:buNone/>
              <a:defRPr/>
            </a:pPr>
            <a:r>
              <a:rPr lang="he-IL" sz="2800"/>
              <a:t>(ד) במצב חירום רפואי, הסכמה מדעת לטיפול רפואי המנוי בתוספת יכול שתינתן בעל  פה ובלבד שדבר ההסכמה יתועד בכתב סמוך ככל האפשר לאחר מכן</a:t>
            </a:r>
            <a:r>
              <a:rPr lang="en-US" sz="2800"/>
              <a:t>.</a:t>
            </a:r>
          </a:p>
          <a:p>
            <a:pPr eaLnBrk="1" hangingPunct="1">
              <a:lnSpc>
                <a:spcPct val="90000"/>
              </a:lnSpc>
              <a:defRPr/>
            </a:pPr>
            <a:endParaRPr lang="en-US" sz="2800"/>
          </a:p>
        </p:txBody>
      </p:sp>
      <p:pic>
        <p:nvPicPr>
          <p:cNvPr id="73735" name="Picture 5" descr="watermark_300x">
            <a:extLst>
              <a:ext uri="{FF2B5EF4-FFF2-40B4-BE49-F238E27FC236}">
                <a16:creationId xmlns:a16="http://schemas.microsoft.com/office/drawing/2014/main" id="{85E4A0CA-17A4-EF20-BAEC-73911D1B76C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708400" y="4089400"/>
            <a:ext cx="1727200" cy="1592263"/>
          </a:xfrm>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3">
            <a:extLst>
              <a:ext uri="{FF2B5EF4-FFF2-40B4-BE49-F238E27FC236}">
                <a16:creationId xmlns:a16="http://schemas.microsoft.com/office/drawing/2014/main" id="{275D2413-3433-2BC0-62A6-D1ABC36B8B14}"/>
              </a:ext>
            </a:extLst>
          </p:cNvPr>
          <p:cNvSpPr>
            <a:spLocks noGrp="1"/>
          </p:cNvSpPr>
          <p:nvPr>
            <p:ph type="dt" sz="quarter" idx="10"/>
          </p:nvPr>
        </p:nvSpPr>
        <p:spPr/>
        <p:txBody>
          <a:bodyPr/>
          <a:lstStyle/>
          <a:p>
            <a:pPr>
              <a:defRPr/>
            </a:pPr>
            <a:fld id="{C882D40E-E704-4EBC-9435-4C83E129C983}" type="datetime8">
              <a:rPr lang="he-IL"/>
              <a:pPr>
                <a:defRPr/>
              </a:pPr>
              <a:t>11 יוני 23</a:t>
            </a:fld>
            <a:endParaRPr lang="en-US"/>
          </a:p>
        </p:txBody>
      </p:sp>
      <p:sp>
        <p:nvSpPr>
          <p:cNvPr id="6" name="מציין מיקום של כותרת תחתונה 4">
            <a:extLst>
              <a:ext uri="{FF2B5EF4-FFF2-40B4-BE49-F238E27FC236}">
                <a16:creationId xmlns:a16="http://schemas.microsoft.com/office/drawing/2014/main" id="{D3F96A76-E823-EC0C-1804-1C0400E44C9B}"/>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5">
            <a:extLst>
              <a:ext uri="{FF2B5EF4-FFF2-40B4-BE49-F238E27FC236}">
                <a16:creationId xmlns:a16="http://schemas.microsoft.com/office/drawing/2014/main" id="{B0FA08CB-1B1F-85D7-F4F5-46072EA4C3F6}"/>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512E0B73-83DA-47E1-9BB6-4229B7596352}" type="slidenum">
              <a:rPr lang="he-IL" altLang="he-IL" sz="1400" smtClean="0">
                <a:latin typeface="Arial" panose="020B0604020202020204" pitchFamily="34" charset="0"/>
              </a:rPr>
              <a:pPr rtl="0">
                <a:spcBef>
                  <a:spcPct val="0"/>
                </a:spcBef>
                <a:buClrTx/>
                <a:buSzTx/>
                <a:buFontTx/>
                <a:buNone/>
                <a:defRPr/>
              </a:pPr>
              <a:t>69</a:t>
            </a:fld>
            <a:endParaRPr lang="en-US" altLang="he-IL" sz="1400">
              <a:latin typeface="Arial" panose="020B0604020202020204" pitchFamily="34" charset="0"/>
            </a:endParaRPr>
          </a:p>
        </p:txBody>
      </p:sp>
      <p:sp>
        <p:nvSpPr>
          <p:cNvPr id="114690" name="Rectangle 2">
            <a:extLst>
              <a:ext uri="{FF2B5EF4-FFF2-40B4-BE49-F238E27FC236}">
                <a16:creationId xmlns:a16="http://schemas.microsoft.com/office/drawing/2014/main" id="{B472022A-A442-B968-5EE6-A5AAEAC52D96}"/>
              </a:ext>
            </a:extLst>
          </p:cNvPr>
          <p:cNvSpPr>
            <a:spLocks noGrp="1" noChangeArrowheads="1"/>
          </p:cNvSpPr>
          <p:nvPr>
            <p:ph type="title"/>
          </p:nvPr>
        </p:nvSpPr>
        <p:spPr>
          <a:xfrm>
            <a:off x="755650" y="-315913"/>
            <a:ext cx="7950200" cy="1557338"/>
          </a:xfrm>
        </p:spPr>
        <p:txBody>
          <a:bodyPr/>
          <a:lstStyle/>
          <a:p>
            <a:pPr algn="ctr" eaLnBrk="1" hangingPunct="1">
              <a:defRPr/>
            </a:pPr>
            <a:r>
              <a:rPr lang="he-IL" sz="3200" b="1" dirty="0">
                <a:solidFill>
                  <a:schemeClr val="hlink"/>
                </a:solidFill>
              </a:rPr>
              <a:t>	</a:t>
            </a:r>
            <a:br>
              <a:rPr lang="he-IL" sz="3200" b="1" dirty="0">
                <a:solidFill>
                  <a:schemeClr val="hlink"/>
                </a:solidFill>
              </a:rPr>
            </a:br>
            <a:br>
              <a:rPr lang="he-IL" sz="3200" b="1" dirty="0">
                <a:solidFill>
                  <a:schemeClr val="hlink"/>
                </a:solidFill>
              </a:rPr>
            </a:br>
            <a:br>
              <a:rPr lang="he-IL" sz="3200" b="1" dirty="0">
                <a:solidFill>
                  <a:schemeClr val="hlink"/>
                </a:solidFill>
              </a:rPr>
            </a:br>
            <a:r>
              <a:rPr lang="he-IL" sz="3200" b="1" dirty="0">
                <a:solidFill>
                  <a:srgbClr val="FF9900"/>
                </a:solidFill>
              </a:rPr>
              <a:t>חוק החולה הנוטה למות, התשס"ו-2005</a:t>
            </a:r>
            <a:endParaRPr lang="en-US" sz="3200" b="1" dirty="0">
              <a:solidFill>
                <a:srgbClr val="FF9900"/>
              </a:solidFill>
            </a:endParaRPr>
          </a:p>
        </p:txBody>
      </p:sp>
      <p:sp>
        <p:nvSpPr>
          <p:cNvPr id="114691" name="Rectangle 3">
            <a:extLst>
              <a:ext uri="{FF2B5EF4-FFF2-40B4-BE49-F238E27FC236}">
                <a16:creationId xmlns:a16="http://schemas.microsoft.com/office/drawing/2014/main" id="{292310B8-137D-90CC-2258-E9916BF58F83}"/>
              </a:ext>
            </a:extLst>
          </p:cNvPr>
          <p:cNvSpPr>
            <a:spLocks noGrp="1" noChangeArrowheads="1"/>
          </p:cNvSpPr>
          <p:nvPr>
            <p:ph type="body" idx="1"/>
          </p:nvPr>
        </p:nvSpPr>
        <p:spPr>
          <a:xfrm>
            <a:off x="468313" y="1844675"/>
            <a:ext cx="8272462" cy="3800475"/>
          </a:xfrm>
        </p:spPr>
        <p:txBody>
          <a:bodyPr/>
          <a:lstStyle/>
          <a:p>
            <a:pPr eaLnBrk="1" hangingPunct="1">
              <a:defRPr/>
            </a:pPr>
            <a:r>
              <a:rPr lang="he-IL" b="1"/>
              <a:t>(1. (א) חוק זה בא להסדיר את הטיפול הרפואי בחולה הנוטה למות תוך איזון ראוי בין  </a:t>
            </a:r>
            <a:r>
              <a:rPr lang="he-IL" b="1" u="sng"/>
              <a:t>ערך קדושת החיים, לבין ערך אוטונומיית הרצון של האדם והחשיבות של איכות החיים.</a:t>
            </a:r>
          </a:p>
          <a:p>
            <a:pPr algn="just" eaLnBrk="1" hangingPunct="1">
              <a:buFontTx/>
              <a:buNone/>
              <a:defRPr/>
            </a:pPr>
            <a:r>
              <a:rPr lang="he-IL" b="1"/>
              <a:t>	(ב) חוק זה מבוסס על </a:t>
            </a:r>
            <a:r>
              <a:rPr lang="he-IL" b="1" u="sng"/>
              <a:t>ערכיה של מדינת ישראל כמדינה יהודית ודמוקרטית ועל  עקרונות יסוד בתחום המוסר, האתיקה והדת</a:t>
            </a:r>
            <a:r>
              <a:rPr lang="he-IL" b="1"/>
              <a:t>.</a:t>
            </a:r>
          </a:p>
          <a:p>
            <a:pPr algn="just" eaLnBrk="1" hangingPunct="1">
              <a:defRPr/>
            </a:pPr>
            <a:endParaRPr lang="en-US" b="1"/>
          </a:p>
          <a:p>
            <a:pPr eaLnBrk="1" hangingPunct="1">
              <a:defRPr/>
            </a:pPr>
            <a:endParaRPr lang="en-US"/>
          </a:p>
        </p:txBody>
      </p:sp>
      <p:pic>
        <p:nvPicPr>
          <p:cNvPr id="74759" name="Picture 5" descr="j0196106">
            <a:extLst>
              <a:ext uri="{FF2B5EF4-FFF2-40B4-BE49-F238E27FC236}">
                <a16:creationId xmlns:a16="http://schemas.microsoft.com/office/drawing/2014/main" id="{27CE26A7-7C33-E3F3-BCE4-AFB6D686E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013325"/>
            <a:ext cx="183832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3">
            <a:extLst>
              <a:ext uri="{FF2B5EF4-FFF2-40B4-BE49-F238E27FC236}">
                <a16:creationId xmlns:a16="http://schemas.microsoft.com/office/drawing/2014/main" id="{EC3C1F66-B078-6AAA-5A7E-97F09CC63DE6}"/>
              </a:ext>
            </a:extLst>
          </p:cNvPr>
          <p:cNvSpPr>
            <a:spLocks noGrp="1"/>
          </p:cNvSpPr>
          <p:nvPr>
            <p:ph type="dt" sz="quarter" idx="10"/>
          </p:nvPr>
        </p:nvSpPr>
        <p:spPr/>
        <p:txBody>
          <a:bodyPr/>
          <a:lstStyle/>
          <a:p>
            <a:pPr>
              <a:defRPr/>
            </a:pPr>
            <a:fld id="{3CDA5717-FBE9-46B8-8EE7-48971F3A0EFE}" type="datetime8">
              <a:rPr lang="he-IL"/>
              <a:pPr>
                <a:defRPr/>
              </a:pPr>
              <a:t>11 יוני 23</a:t>
            </a:fld>
            <a:endParaRPr lang="en-US"/>
          </a:p>
        </p:txBody>
      </p:sp>
      <p:sp>
        <p:nvSpPr>
          <p:cNvPr id="6" name="מציין מיקום של כותרת תחתונה 4">
            <a:extLst>
              <a:ext uri="{FF2B5EF4-FFF2-40B4-BE49-F238E27FC236}">
                <a16:creationId xmlns:a16="http://schemas.microsoft.com/office/drawing/2014/main" id="{375021D2-BB24-D7BB-CB97-B057CBEF6FC9}"/>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5">
            <a:extLst>
              <a:ext uri="{FF2B5EF4-FFF2-40B4-BE49-F238E27FC236}">
                <a16:creationId xmlns:a16="http://schemas.microsoft.com/office/drawing/2014/main" id="{CE725220-5599-F308-44FF-9DAB79BE52BA}"/>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24054158-8642-4B20-AC71-92731514B3DB}" type="slidenum">
              <a:rPr lang="he-IL" altLang="he-IL" sz="1400" smtClean="0">
                <a:latin typeface="Arial" panose="020B0604020202020204" pitchFamily="34" charset="0"/>
              </a:rPr>
              <a:pPr rtl="0">
                <a:spcBef>
                  <a:spcPct val="0"/>
                </a:spcBef>
                <a:buClrTx/>
                <a:buSzTx/>
                <a:buFontTx/>
                <a:buNone/>
                <a:defRPr/>
              </a:pPr>
              <a:t>7</a:t>
            </a:fld>
            <a:endParaRPr lang="en-US" altLang="he-IL" sz="1400">
              <a:latin typeface="Arial" panose="020B0604020202020204" pitchFamily="34" charset="0"/>
            </a:endParaRPr>
          </a:p>
        </p:txBody>
      </p:sp>
      <p:sp>
        <p:nvSpPr>
          <p:cNvPr id="13314" name="Rectangle 2">
            <a:extLst>
              <a:ext uri="{FF2B5EF4-FFF2-40B4-BE49-F238E27FC236}">
                <a16:creationId xmlns:a16="http://schemas.microsoft.com/office/drawing/2014/main" id="{183FC70B-8D78-1768-2C2E-483800EB11B7}"/>
              </a:ext>
            </a:extLst>
          </p:cNvPr>
          <p:cNvSpPr>
            <a:spLocks noGrp="1" noChangeArrowheads="1"/>
          </p:cNvSpPr>
          <p:nvPr>
            <p:ph type="title"/>
          </p:nvPr>
        </p:nvSpPr>
        <p:spPr>
          <a:xfrm>
            <a:off x="685800" y="152400"/>
            <a:ext cx="7989888" cy="1600200"/>
          </a:xfrm>
        </p:spPr>
        <p:txBody>
          <a:bodyPr/>
          <a:lstStyle/>
          <a:p>
            <a:pPr algn="ctr" eaLnBrk="1" hangingPunct="1">
              <a:defRPr/>
            </a:pPr>
            <a:r>
              <a:rPr lang="he-IL" sz="5400" b="1">
                <a:solidFill>
                  <a:schemeClr val="hlink"/>
                </a:solidFill>
              </a:rPr>
              <a:t>הקנית השליחות</a:t>
            </a:r>
            <a:endParaRPr lang="en-US" sz="5400" b="1">
              <a:solidFill>
                <a:schemeClr val="hlink"/>
              </a:solidFill>
            </a:endParaRPr>
          </a:p>
        </p:txBody>
      </p:sp>
      <p:sp>
        <p:nvSpPr>
          <p:cNvPr id="13315" name="Rectangle 3">
            <a:extLst>
              <a:ext uri="{FF2B5EF4-FFF2-40B4-BE49-F238E27FC236}">
                <a16:creationId xmlns:a16="http://schemas.microsoft.com/office/drawing/2014/main" id="{432704E6-D431-E213-E9FB-36193C2CB105}"/>
              </a:ext>
            </a:extLst>
          </p:cNvPr>
          <p:cNvSpPr>
            <a:spLocks noGrp="1" noChangeArrowheads="1"/>
          </p:cNvSpPr>
          <p:nvPr>
            <p:ph type="body" idx="1"/>
          </p:nvPr>
        </p:nvSpPr>
        <p:spPr>
          <a:xfrm>
            <a:off x="1116013" y="1844675"/>
            <a:ext cx="7696200" cy="3657600"/>
          </a:xfrm>
        </p:spPr>
        <p:txBody>
          <a:bodyPr/>
          <a:lstStyle/>
          <a:p>
            <a:pPr eaLnBrk="1" hangingPunct="1">
              <a:buFontTx/>
              <a:buNone/>
              <a:defRPr/>
            </a:pPr>
            <a:endParaRPr lang="he-IL" sz="2800" b="1">
              <a:solidFill>
                <a:srgbClr val="000099"/>
              </a:solidFill>
            </a:endParaRPr>
          </a:p>
          <a:p>
            <a:pPr eaLnBrk="1" hangingPunct="1">
              <a:buFontTx/>
              <a:buNone/>
              <a:defRPr/>
            </a:pPr>
            <a:r>
              <a:rPr lang="he-IL" sz="2800" b="1">
                <a:solidFill>
                  <a:srgbClr val="000099"/>
                </a:solidFill>
              </a:rPr>
              <a:t>3.		הקניית השליחות וצורתה  :</a:t>
            </a:r>
            <a:endParaRPr lang="en-US" sz="2800" b="1">
              <a:solidFill>
                <a:srgbClr val="000099"/>
              </a:solidFill>
            </a:endParaRPr>
          </a:p>
          <a:p>
            <a:pPr eaLnBrk="1" hangingPunct="1">
              <a:buFontTx/>
              <a:buNone/>
              <a:defRPr/>
            </a:pPr>
            <a:r>
              <a:rPr lang="he-IL" sz="2800"/>
              <a:t>(א) השליחות מוקנית </a:t>
            </a:r>
            <a:r>
              <a:rPr lang="he-IL" sz="3600" b="1"/>
              <a:t>בהרשאה, בכתב או בעל-פה</a:t>
            </a:r>
            <a:r>
              <a:rPr lang="he-IL" b="1"/>
              <a:t>,</a:t>
            </a:r>
            <a:r>
              <a:rPr lang="he-IL" sz="2800"/>
              <a:t> מאת השולח לשלוח, או </a:t>
            </a:r>
            <a:r>
              <a:rPr lang="he-IL" sz="3600" b="1"/>
              <a:t>בהודעה </a:t>
            </a:r>
            <a:r>
              <a:rPr lang="he-IL" sz="2800"/>
              <a:t>עליה מאת השולח לצד השלישי, או על ידי </a:t>
            </a:r>
            <a:r>
              <a:rPr lang="he-IL" sz="3600" b="1"/>
              <a:t>התנהגות </a:t>
            </a:r>
            <a:r>
              <a:rPr lang="he-IL" sz="2800"/>
              <a:t>השולח כלפי אחד מהם</a:t>
            </a:r>
            <a:r>
              <a:rPr lang="en-US" sz="2800"/>
              <a:t>.</a:t>
            </a:r>
          </a:p>
          <a:p>
            <a:pPr eaLnBrk="1" hangingPunct="1">
              <a:defRPr/>
            </a:pPr>
            <a:endParaRPr lang="en-US" sz="2800"/>
          </a:p>
          <a:p>
            <a:pPr eaLnBrk="1" hangingPunct="1">
              <a:defRPr/>
            </a:pPr>
            <a:endParaRPr lang="en-US"/>
          </a:p>
          <a:p>
            <a:pPr eaLnBrk="1" hangingPunct="1">
              <a:defRPr/>
            </a:pPr>
            <a:endParaRPr lang="en-US"/>
          </a:p>
        </p:txBody>
      </p:sp>
      <p:pic>
        <p:nvPicPr>
          <p:cNvPr id="12295" name="Picture 4" descr="j0231641">
            <a:extLst>
              <a:ext uri="{FF2B5EF4-FFF2-40B4-BE49-F238E27FC236}">
                <a16:creationId xmlns:a16="http://schemas.microsoft.com/office/drawing/2014/main" id="{9FF443F0-31F9-0737-7EA9-7ADCD07C2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908050"/>
            <a:ext cx="2646363"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4">
            <a:extLst>
              <a:ext uri="{FF2B5EF4-FFF2-40B4-BE49-F238E27FC236}">
                <a16:creationId xmlns:a16="http://schemas.microsoft.com/office/drawing/2014/main" id="{47EC6E54-335D-507A-DECB-9ADD2480B0F3}"/>
              </a:ext>
            </a:extLst>
          </p:cNvPr>
          <p:cNvSpPr>
            <a:spLocks noGrp="1"/>
          </p:cNvSpPr>
          <p:nvPr>
            <p:ph type="dt" sz="quarter" idx="10"/>
          </p:nvPr>
        </p:nvSpPr>
        <p:spPr/>
        <p:txBody>
          <a:bodyPr/>
          <a:lstStyle/>
          <a:p>
            <a:pPr>
              <a:defRPr/>
            </a:pPr>
            <a:fld id="{55FB28A0-A813-4E68-8E47-6D5B6C21D2AB}" type="datetime8">
              <a:rPr lang="he-IL"/>
              <a:pPr>
                <a:defRPr/>
              </a:pPr>
              <a:t>11 יוני 23</a:t>
            </a:fld>
            <a:endParaRPr lang="en-US"/>
          </a:p>
        </p:txBody>
      </p:sp>
      <p:sp>
        <p:nvSpPr>
          <p:cNvPr id="6" name="מציין מיקום של כותרת תחתונה 5">
            <a:extLst>
              <a:ext uri="{FF2B5EF4-FFF2-40B4-BE49-F238E27FC236}">
                <a16:creationId xmlns:a16="http://schemas.microsoft.com/office/drawing/2014/main" id="{1A7ACCCD-3B45-C91C-1EC6-BF9469CB94A5}"/>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6">
            <a:extLst>
              <a:ext uri="{FF2B5EF4-FFF2-40B4-BE49-F238E27FC236}">
                <a16:creationId xmlns:a16="http://schemas.microsoft.com/office/drawing/2014/main" id="{932D0473-1040-2F9B-57E9-8F9ADD762043}"/>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52E2A62A-1B75-4D9C-A12D-40A67B9E26E2}" type="slidenum">
              <a:rPr lang="he-IL" altLang="he-IL" sz="1400" smtClean="0">
                <a:latin typeface="Arial" panose="020B0604020202020204" pitchFamily="34" charset="0"/>
              </a:rPr>
              <a:pPr rtl="0">
                <a:spcBef>
                  <a:spcPct val="0"/>
                </a:spcBef>
                <a:buClrTx/>
                <a:buSzTx/>
                <a:buFontTx/>
                <a:buNone/>
                <a:defRPr/>
              </a:pPr>
              <a:t>70</a:t>
            </a:fld>
            <a:endParaRPr lang="en-US" altLang="he-IL" sz="1400">
              <a:latin typeface="Arial" panose="020B0604020202020204" pitchFamily="34" charset="0"/>
            </a:endParaRPr>
          </a:p>
        </p:txBody>
      </p:sp>
      <p:sp>
        <p:nvSpPr>
          <p:cNvPr id="115714" name="Rectangle 2">
            <a:extLst>
              <a:ext uri="{FF2B5EF4-FFF2-40B4-BE49-F238E27FC236}">
                <a16:creationId xmlns:a16="http://schemas.microsoft.com/office/drawing/2014/main" id="{37FB47AB-BDE4-CCEC-F244-5D2F892BF437}"/>
              </a:ext>
            </a:extLst>
          </p:cNvPr>
          <p:cNvSpPr>
            <a:spLocks noGrp="1" noChangeArrowheads="1"/>
          </p:cNvSpPr>
          <p:nvPr>
            <p:ph type="title"/>
          </p:nvPr>
        </p:nvSpPr>
        <p:spPr/>
        <p:txBody>
          <a:bodyPr/>
          <a:lstStyle/>
          <a:p>
            <a:pPr algn="ctr" eaLnBrk="1" hangingPunct="1">
              <a:defRPr/>
            </a:pPr>
            <a:br>
              <a:rPr lang="he-IL" sz="3200" b="1">
                <a:solidFill>
                  <a:schemeClr val="hlink"/>
                </a:solidFill>
              </a:rPr>
            </a:br>
            <a:br>
              <a:rPr lang="he-IL" sz="3200" b="1">
                <a:solidFill>
                  <a:schemeClr val="hlink"/>
                </a:solidFill>
              </a:rPr>
            </a:br>
            <a:r>
              <a:rPr lang="he-IL" sz="3200" b="1">
                <a:solidFill>
                  <a:schemeClr val="hlink"/>
                </a:solidFill>
              </a:rPr>
              <a:t>חוק החולה הנוטה למות, התשס"ו-2005</a:t>
            </a:r>
            <a:endParaRPr lang="en-US" sz="3200" b="1">
              <a:solidFill>
                <a:schemeClr val="hlink"/>
              </a:solidFill>
            </a:endParaRPr>
          </a:p>
        </p:txBody>
      </p:sp>
      <p:sp>
        <p:nvSpPr>
          <p:cNvPr id="115715" name="Rectangle 3">
            <a:extLst>
              <a:ext uri="{FF2B5EF4-FFF2-40B4-BE49-F238E27FC236}">
                <a16:creationId xmlns:a16="http://schemas.microsoft.com/office/drawing/2014/main" id="{DEFCCAE8-0F91-7507-70BF-2A3DFE9F4C27}"/>
              </a:ext>
            </a:extLst>
          </p:cNvPr>
          <p:cNvSpPr>
            <a:spLocks noGrp="1" noChangeArrowheads="1"/>
          </p:cNvSpPr>
          <p:nvPr>
            <p:ph type="body" sz="half" idx="1"/>
          </p:nvPr>
        </p:nvSpPr>
        <p:spPr>
          <a:xfrm>
            <a:off x="457200" y="1905000"/>
            <a:ext cx="8229600" cy="1971675"/>
          </a:xfrm>
        </p:spPr>
        <p:txBody>
          <a:bodyPr/>
          <a:lstStyle/>
          <a:p>
            <a:pPr eaLnBrk="1" hangingPunct="1">
              <a:lnSpc>
                <a:spcPct val="90000"/>
              </a:lnSpc>
              <a:defRPr/>
            </a:pPr>
            <a:endParaRPr lang="he-IL" sz="1800"/>
          </a:p>
          <a:p>
            <a:pPr eaLnBrk="1" hangingPunct="1">
              <a:lnSpc>
                <a:spcPct val="90000"/>
              </a:lnSpc>
              <a:defRPr/>
            </a:pPr>
            <a:endParaRPr lang="he-IL" sz="1800"/>
          </a:p>
          <a:p>
            <a:pPr algn="just" eaLnBrk="1" hangingPunct="1">
              <a:lnSpc>
                <a:spcPct val="90000"/>
              </a:lnSpc>
              <a:buFontTx/>
              <a:buNone/>
              <a:defRPr/>
            </a:pPr>
            <a:r>
              <a:rPr lang="he-IL" sz="1800"/>
              <a:t>2</a:t>
            </a:r>
            <a:r>
              <a:rPr lang="he-IL" sz="2800"/>
              <a:t>. בקביעת הטיפול הרפואי בחולה הנוטה למות, מצבו הרפואי, רצונו ומידת סבלו הם השיקולים הבלעדיים</a:t>
            </a:r>
            <a:r>
              <a:rPr lang="he-IL" sz="1800"/>
              <a:t>.</a:t>
            </a:r>
          </a:p>
        </p:txBody>
      </p:sp>
      <p:pic>
        <p:nvPicPr>
          <p:cNvPr id="75783" name="Picture 6" descr="j0301252">
            <a:extLst>
              <a:ext uri="{FF2B5EF4-FFF2-40B4-BE49-F238E27FC236}">
                <a16:creationId xmlns:a16="http://schemas.microsoft.com/office/drawing/2014/main" id="{D91B4C87-EBC1-9DF9-84C9-8CDC7DD1F73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339975" y="3554413"/>
            <a:ext cx="3671888" cy="2430462"/>
          </a:xfrm>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4">
            <a:extLst>
              <a:ext uri="{FF2B5EF4-FFF2-40B4-BE49-F238E27FC236}">
                <a16:creationId xmlns:a16="http://schemas.microsoft.com/office/drawing/2014/main" id="{B1403404-270A-F7FF-A9F7-5B47D9F504F6}"/>
              </a:ext>
            </a:extLst>
          </p:cNvPr>
          <p:cNvSpPr>
            <a:spLocks noGrp="1"/>
          </p:cNvSpPr>
          <p:nvPr>
            <p:ph type="dt" sz="quarter" idx="10"/>
          </p:nvPr>
        </p:nvSpPr>
        <p:spPr/>
        <p:txBody>
          <a:bodyPr/>
          <a:lstStyle/>
          <a:p>
            <a:pPr>
              <a:defRPr/>
            </a:pPr>
            <a:fld id="{53E04022-FB78-40D0-B639-562D1D8D9F38}" type="datetime8">
              <a:rPr lang="he-IL"/>
              <a:pPr>
                <a:defRPr/>
              </a:pPr>
              <a:t>11 יוני 23</a:t>
            </a:fld>
            <a:endParaRPr lang="en-US"/>
          </a:p>
        </p:txBody>
      </p:sp>
      <p:sp>
        <p:nvSpPr>
          <p:cNvPr id="6" name="מציין מיקום של כותרת תחתונה 5">
            <a:extLst>
              <a:ext uri="{FF2B5EF4-FFF2-40B4-BE49-F238E27FC236}">
                <a16:creationId xmlns:a16="http://schemas.microsoft.com/office/drawing/2014/main" id="{83B346DC-0830-AB1B-E990-472CC953FED3}"/>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6">
            <a:extLst>
              <a:ext uri="{FF2B5EF4-FFF2-40B4-BE49-F238E27FC236}">
                <a16:creationId xmlns:a16="http://schemas.microsoft.com/office/drawing/2014/main" id="{6C33844C-C67C-C9D2-6E7D-647D3CB76173}"/>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D3FBDF20-2266-422A-A2DE-27169478A334}" type="slidenum">
              <a:rPr lang="he-IL" altLang="he-IL" sz="1400" smtClean="0">
                <a:latin typeface="Arial" panose="020B0604020202020204" pitchFamily="34" charset="0"/>
              </a:rPr>
              <a:pPr rtl="0">
                <a:spcBef>
                  <a:spcPct val="0"/>
                </a:spcBef>
                <a:buClrTx/>
                <a:buSzTx/>
                <a:buFontTx/>
                <a:buNone/>
                <a:defRPr/>
              </a:pPr>
              <a:t>71</a:t>
            </a:fld>
            <a:endParaRPr lang="en-US" altLang="he-IL" sz="1400">
              <a:latin typeface="Arial" panose="020B0604020202020204" pitchFamily="34" charset="0"/>
            </a:endParaRPr>
          </a:p>
        </p:txBody>
      </p:sp>
      <p:sp>
        <p:nvSpPr>
          <p:cNvPr id="117764" name="Rectangle 4">
            <a:extLst>
              <a:ext uri="{FF2B5EF4-FFF2-40B4-BE49-F238E27FC236}">
                <a16:creationId xmlns:a16="http://schemas.microsoft.com/office/drawing/2014/main" id="{50A42C48-AA69-B05C-F688-36B663E92D5C}"/>
              </a:ext>
            </a:extLst>
          </p:cNvPr>
          <p:cNvSpPr>
            <a:spLocks noGrp="1" noChangeArrowheads="1"/>
          </p:cNvSpPr>
          <p:nvPr>
            <p:ph type="title"/>
          </p:nvPr>
        </p:nvSpPr>
        <p:spPr/>
        <p:txBody>
          <a:bodyPr/>
          <a:lstStyle/>
          <a:p>
            <a:pPr algn="ctr" eaLnBrk="1" hangingPunct="1">
              <a:defRPr/>
            </a:pPr>
            <a:r>
              <a:rPr lang="he-IL" sz="4800" b="1">
                <a:solidFill>
                  <a:srgbClr val="CC0000"/>
                </a:solidFill>
              </a:rPr>
              <a:t>   </a:t>
            </a:r>
            <a:br>
              <a:rPr lang="he-IL" sz="4800" b="1">
                <a:solidFill>
                  <a:srgbClr val="CC0000"/>
                </a:solidFill>
              </a:rPr>
            </a:br>
            <a:r>
              <a:rPr lang="he-IL" sz="4800" b="1">
                <a:solidFill>
                  <a:srgbClr val="CC0000"/>
                </a:solidFill>
              </a:rPr>
              <a:t>תודה</a:t>
            </a:r>
            <a:endParaRPr lang="en-US" sz="4800" b="1">
              <a:solidFill>
                <a:srgbClr val="CC0000"/>
              </a:solidFill>
            </a:endParaRPr>
          </a:p>
        </p:txBody>
      </p:sp>
      <p:sp>
        <p:nvSpPr>
          <p:cNvPr id="117765" name="Rectangle 5">
            <a:extLst>
              <a:ext uri="{FF2B5EF4-FFF2-40B4-BE49-F238E27FC236}">
                <a16:creationId xmlns:a16="http://schemas.microsoft.com/office/drawing/2014/main" id="{CAF55CCA-B171-59BA-074A-9C72D3DE306D}"/>
              </a:ext>
            </a:extLst>
          </p:cNvPr>
          <p:cNvSpPr>
            <a:spLocks noGrp="1" noChangeArrowheads="1"/>
          </p:cNvSpPr>
          <p:nvPr>
            <p:ph type="body" sz="half" idx="1"/>
          </p:nvPr>
        </p:nvSpPr>
        <p:spPr>
          <a:xfrm>
            <a:off x="457200" y="1905000"/>
            <a:ext cx="8229600" cy="1971675"/>
          </a:xfrm>
        </p:spPr>
        <p:txBody>
          <a:bodyPr/>
          <a:lstStyle/>
          <a:p>
            <a:pPr algn="ctr" eaLnBrk="1" hangingPunct="1">
              <a:buFontTx/>
              <a:buNone/>
              <a:defRPr/>
            </a:pPr>
            <a:r>
              <a:rPr lang="he-IL" sz="6100" b="1">
                <a:solidFill>
                  <a:srgbClr val="CC0000"/>
                </a:solidFill>
              </a:rPr>
              <a:t>    על ההקשבה !!!</a:t>
            </a:r>
            <a:endParaRPr lang="en-US" sz="6100" b="1">
              <a:solidFill>
                <a:srgbClr val="CC0000"/>
              </a:solidFill>
            </a:endParaRPr>
          </a:p>
        </p:txBody>
      </p:sp>
      <p:pic>
        <p:nvPicPr>
          <p:cNvPr id="76807" name="Picture 7" descr="RedTulips">
            <a:extLst>
              <a:ext uri="{FF2B5EF4-FFF2-40B4-BE49-F238E27FC236}">
                <a16:creationId xmlns:a16="http://schemas.microsoft.com/office/drawing/2014/main" id="{1039DE1C-85A0-1CE1-2108-D584BD5D043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700338" y="3370263"/>
            <a:ext cx="3074987" cy="2093912"/>
          </a:xfr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4">
            <a:extLst>
              <a:ext uri="{FF2B5EF4-FFF2-40B4-BE49-F238E27FC236}">
                <a16:creationId xmlns:a16="http://schemas.microsoft.com/office/drawing/2014/main" id="{4EB21B69-9663-FB23-8099-CCDDF7A56A3C}"/>
              </a:ext>
            </a:extLst>
          </p:cNvPr>
          <p:cNvSpPr>
            <a:spLocks noGrp="1"/>
          </p:cNvSpPr>
          <p:nvPr>
            <p:ph type="dt" sz="quarter" idx="10"/>
          </p:nvPr>
        </p:nvSpPr>
        <p:spPr/>
        <p:txBody>
          <a:bodyPr/>
          <a:lstStyle/>
          <a:p>
            <a:pPr>
              <a:defRPr/>
            </a:pPr>
            <a:fld id="{E590C54D-2EF8-477B-94F5-987EF672EAD6}" type="datetime8">
              <a:rPr lang="he-IL"/>
              <a:pPr>
                <a:defRPr/>
              </a:pPr>
              <a:t>11 יוני 23</a:t>
            </a:fld>
            <a:endParaRPr lang="en-US"/>
          </a:p>
        </p:txBody>
      </p:sp>
      <p:sp>
        <p:nvSpPr>
          <p:cNvPr id="6" name="מציין מיקום של כותרת תחתונה 5">
            <a:extLst>
              <a:ext uri="{FF2B5EF4-FFF2-40B4-BE49-F238E27FC236}">
                <a16:creationId xmlns:a16="http://schemas.microsoft.com/office/drawing/2014/main" id="{D73352B3-F1C7-44E3-E615-A49179F83167}"/>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6">
            <a:extLst>
              <a:ext uri="{FF2B5EF4-FFF2-40B4-BE49-F238E27FC236}">
                <a16:creationId xmlns:a16="http://schemas.microsoft.com/office/drawing/2014/main" id="{9EB2AD71-FCBB-51DB-62AB-A7A1F58B679C}"/>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7589881E-478B-43CE-80DD-1E715F75F03F}" type="slidenum">
              <a:rPr lang="he-IL" altLang="he-IL" sz="1400" smtClean="0">
                <a:latin typeface="Arial" panose="020B0604020202020204" pitchFamily="34" charset="0"/>
              </a:rPr>
              <a:pPr rtl="0">
                <a:spcBef>
                  <a:spcPct val="0"/>
                </a:spcBef>
                <a:buClrTx/>
                <a:buSzTx/>
                <a:buFontTx/>
                <a:buNone/>
                <a:defRPr/>
              </a:pPr>
              <a:t>8</a:t>
            </a:fld>
            <a:endParaRPr lang="en-US" altLang="he-IL" sz="1400">
              <a:latin typeface="Arial" panose="020B0604020202020204" pitchFamily="34" charset="0"/>
            </a:endParaRPr>
          </a:p>
        </p:txBody>
      </p:sp>
      <p:sp>
        <p:nvSpPr>
          <p:cNvPr id="7170" name="Rectangle 2">
            <a:extLst>
              <a:ext uri="{FF2B5EF4-FFF2-40B4-BE49-F238E27FC236}">
                <a16:creationId xmlns:a16="http://schemas.microsoft.com/office/drawing/2014/main" id="{1776DA89-8672-2BBA-4A6E-E397A25A14E0}"/>
              </a:ext>
            </a:extLst>
          </p:cNvPr>
          <p:cNvSpPr>
            <a:spLocks noGrp="1" noChangeArrowheads="1"/>
          </p:cNvSpPr>
          <p:nvPr>
            <p:ph type="title"/>
          </p:nvPr>
        </p:nvSpPr>
        <p:spPr>
          <a:xfrm>
            <a:off x="685800" y="152400"/>
            <a:ext cx="8207375" cy="1600200"/>
          </a:xfrm>
        </p:spPr>
        <p:txBody>
          <a:bodyPr/>
          <a:lstStyle/>
          <a:p>
            <a:pPr algn="ctr" eaLnBrk="1" hangingPunct="1">
              <a:defRPr/>
            </a:pPr>
            <a:r>
              <a:rPr lang="he-IL" sz="5400" b="1">
                <a:solidFill>
                  <a:schemeClr val="hlink"/>
                </a:solidFill>
              </a:rPr>
              <a:t>יפויי כח – סוגים שונים</a:t>
            </a:r>
            <a:endParaRPr lang="en-US" sz="5400" b="1">
              <a:solidFill>
                <a:schemeClr val="hlink"/>
              </a:solidFill>
            </a:endParaRPr>
          </a:p>
        </p:txBody>
      </p:sp>
      <p:sp>
        <p:nvSpPr>
          <p:cNvPr id="7171" name="Rectangle 3">
            <a:extLst>
              <a:ext uri="{FF2B5EF4-FFF2-40B4-BE49-F238E27FC236}">
                <a16:creationId xmlns:a16="http://schemas.microsoft.com/office/drawing/2014/main" id="{94AB6D4B-3D13-65EC-E336-9009840CBAF3}"/>
              </a:ext>
            </a:extLst>
          </p:cNvPr>
          <p:cNvSpPr>
            <a:spLocks noGrp="1" noChangeArrowheads="1"/>
          </p:cNvSpPr>
          <p:nvPr>
            <p:ph type="body" sz="half" idx="2"/>
          </p:nvPr>
        </p:nvSpPr>
        <p:spPr>
          <a:xfrm>
            <a:off x="4652963" y="1905000"/>
            <a:ext cx="4033837" cy="4114800"/>
          </a:xfrm>
        </p:spPr>
        <p:txBody>
          <a:bodyPr/>
          <a:lstStyle/>
          <a:p>
            <a:pPr eaLnBrk="1" hangingPunct="1">
              <a:lnSpc>
                <a:spcPct val="90000"/>
              </a:lnSpc>
              <a:defRPr/>
            </a:pPr>
            <a:endParaRPr lang="he-IL" sz="2400"/>
          </a:p>
          <a:p>
            <a:pPr eaLnBrk="1" hangingPunct="1">
              <a:lnSpc>
                <a:spcPct val="90000"/>
              </a:lnSpc>
              <a:defRPr/>
            </a:pPr>
            <a:endParaRPr lang="he-IL" sz="2400"/>
          </a:p>
          <a:p>
            <a:pPr eaLnBrk="1" hangingPunct="1">
              <a:lnSpc>
                <a:spcPct val="90000"/>
              </a:lnSpc>
              <a:defRPr/>
            </a:pPr>
            <a:r>
              <a:rPr lang="he-IL" b="1"/>
              <a:t>יפוי כח כללי	 -</a:t>
            </a:r>
          </a:p>
          <a:p>
            <a:pPr eaLnBrk="1" hangingPunct="1">
              <a:lnSpc>
                <a:spcPct val="90000"/>
              </a:lnSpc>
              <a:defRPr/>
            </a:pPr>
            <a:r>
              <a:rPr lang="he-IL" b="1"/>
              <a:t>יפוי כח מיוחד</a:t>
            </a:r>
          </a:p>
          <a:p>
            <a:pPr eaLnBrk="1" hangingPunct="1">
              <a:lnSpc>
                <a:spcPct val="90000"/>
              </a:lnSpc>
              <a:defRPr/>
            </a:pPr>
            <a:endParaRPr lang="he-IL" b="1"/>
          </a:p>
          <a:p>
            <a:pPr eaLnBrk="1" hangingPunct="1">
              <a:lnSpc>
                <a:spcPct val="90000"/>
              </a:lnSpc>
              <a:defRPr/>
            </a:pPr>
            <a:r>
              <a:rPr lang="he-IL" b="1"/>
              <a:t>יפוי כח רגיל	 -</a:t>
            </a:r>
          </a:p>
          <a:p>
            <a:pPr eaLnBrk="1" hangingPunct="1">
              <a:lnSpc>
                <a:spcPct val="90000"/>
              </a:lnSpc>
              <a:defRPr/>
            </a:pPr>
            <a:r>
              <a:rPr lang="he-IL" b="1"/>
              <a:t>יפוי כח בלתי חוזר</a:t>
            </a:r>
          </a:p>
        </p:txBody>
      </p:sp>
      <p:pic>
        <p:nvPicPr>
          <p:cNvPr id="13319" name="Picture 9" descr="BD18239_">
            <a:extLst>
              <a:ext uri="{FF2B5EF4-FFF2-40B4-BE49-F238E27FC236}">
                <a16:creationId xmlns:a16="http://schemas.microsoft.com/office/drawing/2014/main" id="{292C1DD3-B07D-8DDD-7687-D0F26E1F55C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25463" y="1905000"/>
            <a:ext cx="3895725" cy="4114800"/>
          </a:xfr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3">
            <a:extLst>
              <a:ext uri="{FF2B5EF4-FFF2-40B4-BE49-F238E27FC236}">
                <a16:creationId xmlns:a16="http://schemas.microsoft.com/office/drawing/2014/main" id="{C962A874-97F2-FB90-9C27-53B8704E1778}"/>
              </a:ext>
            </a:extLst>
          </p:cNvPr>
          <p:cNvSpPr>
            <a:spLocks noGrp="1"/>
          </p:cNvSpPr>
          <p:nvPr>
            <p:ph type="dt" sz="quarter" idx="10"/>
          </p:nvPr>
        </p:nvSpPr>
        <p:spPr/>
        <p:txBody>
          <a:bodyPr/>
          <a:lstStyle/>
          <a:p>
            <a:pPr>
              <a:defRPr/>
            </a:pPr>
            <a:fld id="{C6BC0D40-1F3B-453A-A549-2D4563E4FF98}" type="datetime8">
              <a:rPr lang="he-IL"/>
              <a:pPr>
                <a:defRPr/>
              </a:pPr>
              <a:t>11 יוני 23</a:t>
            </a:fld>
            <a:endParaRPr lang="en-US"/>
          </a:p>
        </p:txBody>
      </p:sp>
      <p:sp>
        <p:nvSpPr>
          <p:cNvPr id="6" name="מציין מיקום של כותרת תחתונה 4">
            <a:extLst>
              <a:ext uri="{FF2B5EF4-FFF2-40B4-BE49-F238E27FC236}">
                <a16:creationId xmlns:a16="http://schemas.microsoft.com/office/drawing/2014/main" id="{9145270F-5868-4AF3-6E68-BA9E51A58A51}"/>
              </a:ext>
            </a:extLst>
          </p:cNvPr>
          <p:cNvSpPr>
            <a:spLocks noGrp="1"/>
          </p:cNvSpPr>
          <p:nvPr>
            <p:ph type="ftr" sz="quarter" idx="11"/>
          </p:nvPr>
        </p:nvSpPr>
        <p:spPr/>
        <p:txBody>
          <a:bodyPr/>
          <a:lstStyle/>
          <a:p>
            <a:pPr>
              <a:defRPr/>
            </a:pPr>
            <a:r>
              <a:rPr lang="he-IL"/>
              <a:t>כל הזכויות שמורות לעו"ד יעל פנקס   ©   </a:t>
            </a:r>
            <a:endParaRPr lang="en-US"/>
          </a:p>
        </p:txBody>
      </p:sp>
      <p:sp>
        <p:nvSpPr>
          <p:cNvPr id="7" name="מציין מיקום של מספר שקופית 5">
            <a:extLst>
              <a:ext uri="{FF2B5EF4-FFF2-40B4-BE49-F238E27FC236}">
                <a16:creationId xmlns:a16="http://schemas.microsoft.com/office/drawing/2014/main" id="{8741D4FE-FF08-01F6-579A-93E70C664943}"/>
              </a:ext>
            </a:extLst>
          </p:cNvPr>
          <p:cNvSpPr>
            <a:spLocks noGrp="1"/>
          </p:cNvSpPr>
          <p:nvPr>
            <p:ph type="sldNum" sz="quarter" idx="12"/>
          </p:nvPr>
        </p:nvSpPr>
        <p:spPr/>
        <p:txBody>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0">
              <a:spcBef>
                <a:spcPct val="0"/>
              </a:spcBef>
              <a:buClrTx/>
              <a:buSzTx/>
              <a:buFontTx/>
              <a:buNone/>
              <a:defRPr/>
            </a:pPr>
            <a:fld id="{23622BE3-081C-43FB-90B3-A2B4CE81002F}" type="slidenum">
              <a:rPr lang="he-IL" altLang="he-IL" sz="1400" smtClean="0">
                <a:latin typeface="Arial" panose="020B0604020202020204" pitchFamily="34" charset="0"/>
              </a:rPr>
              <a:pPr rtl="0">
                <a:spcBef>
                  <a:spcPct val="0"/>
                </a:spcBef>
                <a:buClrTx/>
                <a:buSzTx/>
                <a:buFontTx/>
                <a:buNone/>
                <a:defRPr/>
              </a:pPr>
              <a:t>9</a:t>
            </a:fld>
            <a:endParaRPr lang="en-US" altLang="he-IL" sz="1400">
              <a:latin typeface="Arial" panose="020B0604020202020204" pitchFamily="34" charset="0"/>
            </a:endParaRPr>
          </a:p>
        </p:txBody>
      </p:sp>
      <p:sp>
        <p:nvSpPr>
          <p:cNvPr id="14338" name="Rectangle 2">
            <a:extLst>
              <a:ext uri="{FF2B5EF4-FFF2-40B4-BE49-F238E27FC236}">
                <a16:creationId xmlns:a16="http://schemas.microsoft.com/office/drawing/2014/main" id="{DA316945-28A2-09C4-6381-6DFE9C66BA6C}"/>
              </a:ext>
            </a:extLst>
          </p:cNvPr>
          <p:cNvSpPr>
            <a:spLocks noGrp="1" noChangeArrowheads="1"/>
          </p:cNvSpPr>
          <p:nvPr>
            <p:ph type="title"/>
          </p:nvPr>
        </p:nvSpPr>
        <p:spPr>
          <a:xfrm>
            <a:off x="1547813" y="188913"/>
            <a:ext cx="6870700" cy="1600200"/>
          </a:xfrm>
        </p:spPr>
        <p:txBody>
          <a:bodyPr/>
          <a:lstStyle/>
          <a:p>
            <a:pPr algn="ctr" eaLnBrk="1" hangingPunct="1">
              <a:defRPr/>
            </a:pPr>
            <a:r>
              <a:rPr lang="he-IL" sz="4800" b="1" dirty="0" err="1">
                <a:solidFill>
                  <a:schemeClr val="accent6">
                    <a:lumMod val="40000"/>
                    <a:lumOff val="60000"/>
                  </a:schemeClr>
                </a:solidFill>
              </a:rPr>
              <a:t>יפוי</a:t>
            </a:r>
            <a:r>
              <a:rPr lang="he-IL" sz="4800" b="1" dirty="0">
                <a:solidFill>
                  <a:schemeClr val="accent6">
                    <a:lumMod val="40000"/>
                    <a:lumOff val="60000"/>
                  </a:schemeClr>
                </a:solidFill>
              </a:rPr>
              <a:t> </a:t>
            </a:r>
            <a:r>
              <a:rPr lang="he-IL" sz="4800" b="1" dirty="0" err="1">
                <a:solidFill>
                  <a:schemeClr val="accent6">
                    <a:lumMod val="40000"/>
                    <a:lumOff val="60000"/>
                  </a:schemeClr>
                </a:solidFill>
              </a:rPr>
              <a:t>כח</a:t>
            </a:r>
            <a:r>
              <a:rPr lang="he-IL" sz="4800" b="1" dirty="0">
                <a:solidFill>
                  <a:schemeClr val="accent6">
                    <a:lumMod val="40000"/>
                    <a:lumOff val="60000"/>
                  </a:schemeClr>
                </a:solidFill>
              </a:rPr>
              <a:t> - הענקה</a:t>
            </a:r>
            <a:endParaRPr lang="en-US" sz="4800" b="1" dirty="0">
              <a:solidFill>
                <a:schemeClr val="accent6">
                  <a:lumMod val="40000"/>
                  <a:lumOff val="60000"/>
                </a:schemeClr>
              </a:solidFill>
            </a:endParaRPr>
          </a:p>
        </p:txBody>
      </p:sp>
      <p:sp>
        <p:nvSpPr>
          <p:cNvPr id="14339" name="Rectangle 3">
            <a:extLst>
              <a:ext uri="{FF2B5EF4-FFF2-40B4-BE49-F238E27FC236}">
                <a16:creationId xmlns:a16="http://schemas.microsoft.com/office/drawing/2014/main" id="{EF902221-A4D0-E6E6-C0DF-65EC91AA8521}"/>
              </a:ext>
            </a:extLst>
          </p:cNvPr>
          <p:cNvSpPr>
            <a:spLocks noGrp="1" noChangeArrowheads="1"/>
          </p:cNvSpPr>
          <p:nvPr>
            <p:ph type="body" idx="1"/>
          </p:nvPr>
        </p:nvSpPr>
        <p:spPr>
          <a:xfrm>
            <a:off x="971550" y="2192338"/>
            <a:ext cx="7696200" cy="3321050"/>
          </a:xfrm>
        </p:spPr>
        <p:txBody>
          <a:bodyPr/>
          <a:lstStyle/>
          <a:p>
            <a:pPr eaLnBrk="1" hangingPunct="1">
              <a:lnSpc>
                <a:spcPct val="90000"/>
              </a:lnSpc>
              <a:defRPr/>
            </a:pPr>
            <a:endParaRPr lang="he-IL" sz="2800" dirty="0">
              <a:solidFill>
                <a:schemeClr val="accent6">
                  <a:lumMod val="40000"/>
                  <a:lumOff val="60000"/>
                </a:schemeClr>
              </a:solidFill>
            </a:endParaRPr>
          </a:p>
          <a:p>
            <a:pPr eaLnBrk="1" hangingPunct="1">
              <a:lnSpc>
                <a:spcPct val="90000"/>
              </a:lnSpc>
              <a:defRPr/>
            </a:pPr>
            <a:r>
              <a:rPr lang="he-IL" sz="2800" b="1" dirty="0" err="1">
                <a:solidFill>
                  <a:schemeClr val="tx2"/>
                </a:solidFill>
              </a:rPr>
              <a:t>יפוי</a:t>
            </a:r>
            <a:r>
              <a:rPr lang="he-IL" sz="2800" b="1" dirty="0">
                <a:solidFill>
                  <a:schemeClr val="tx2"/>
                </a:solidFill>
              </a:rPr>
              <a:t> </a:t>
            </a:r>
            <a:r>
              <a:rPr lang="he-IL" sz="2800" b="1" dirty="0" err="1">
                <a:solidFill>
                  <a:schemeClr val="tx2"/>
                </a:solidFill>
              </a:rPr>
              <a:t>כח</a:t>
            </a:r>
            <a:r>
              <a:rPr lang="he-IL" sz="2800" b="1" dirty="0">
                <a:solidFill>
                  <a:schemeClr val="tx2"/>
                </a:solidFill>
              </a:rPr>
              <a:t> שניתן בע"פ		</a:t>
            </a:r>
            <a:r>
              <a:rPr lang="he-IL" sz="2400" b="1" dirty="0" err="1">
                <a:solidFill>
                  <a:schemeClr val="tx2"/>
                </a:solidFill>
              </a:rPr>
              <a:t>יפוי</a:t>
            </a:r>
            <a:r>
              <a:rPr lang="he-IL" sz="2400" b="1" dirty="0">
                <a:solidFill>
                  <a:schemeClr val="tx2"/>
                </a:solidFill>
              </a:rPr>
              <a:t> </a:t>
            </a:r>
            <a:r>
              <a:rPr lang="he-IL" sz="2400" b="1" dirty="0" err="1">
                <a:solidFill>
                  <a:schemeClr val="tx2"/>
                </a:solidFill>
              </a:rPr>
              <a:t>כח</a:t>
            </a:r>
            <a:r>
              <a:rPr lang="he-IL" sz="2400" b="1" dirty="0">
                <a:solidFill>
                  <a:schemeClr val="tx2"/>
                </a:solidFill>
              </a:rPr>
              <a:t> בהתנהגות</a:t>
            </a:r>
          </a:p>
          <a:p>
            <a:pPr eaLnBrk="1" hangingPunct="1">
              <a:lnSpc>
                <a:spcPct val="90000"/>
              </a:lnSpc>
              <a:defRPr/>
            </a:pPr>
            <a:r>
              <a:rPr lang="he-IL" sz="2800" b="1" dirty="0" err="1">
                <a:solidFill>
                  <a:schemeClr val="tx2"/>
                </a:solidFill>
              </a:rPr>
              <a:t>יפוי</a:t>
            </a:r>
            <a:r>
              <a:rPr lang="he-IL" sz="2800" b="1" dirty="0">
                <a:solidFill>
                  <a:schemeClr val="tx2"/>
                </a:solidFill>
              </a:rPr>
              <a:t> </a:t>
            </a:r>
            <a:r>
              <a:rPr lang="he-IL" sz="2800" b="1" dirty="0" err="1">
                <a:solidFill>
                  <a:schemeClr val="tx2"/>
                </a:solidFill>
              </a:rPr>
              <a:t>כח</a:t>
            </a:r>
            <a:r>
              <a:rPr lang="he-IL" sz="2800" b="1" dirty="0">
                <a:solidFill>
                  <a:schemeClr val="tx2"/>
                </a:solidFill>
              </a:rPr>
              <a:t> בכתב* 			</a:t>
            </a:r>
            <a:r>
              <a:rPr lang="he-IL" sz="2400" b="1" dirty="0">
                <a:solidFill>
                  <a:schemeClr val="tx2"/>
                </a:solidFill>
              </a:rPr>
              <a:t>נחתם בפני עו"ד</a:t>
            </a:r>
          </a:p>
          <a:p>
            <a:pPr eaLnBrk="1" hangingPunct="1">
              <a:lnSpc>
                <a:spcPct val="90000"/>
              </a:lnSpc>
              <a:defRPr/>
            </a:pPr>
            <a:r>
              <a:rPr lang="he-IL" sz="2800" b="1" dirty="0">
                <a:solidFill>
                  <a:schemeClr val="tx2"/>
                </a:solidFill>
              </a:rPr>
              <a:t>ייפוי </a:t>
            </a:r>
            <a:r>
              <a:rPr lang="he-IL" sz="2800" b="1" dirty="0" err="1">
                <a:solidFill>
                  <a:schemeClr val="tx2"/>
                </a:solidFill>
              </a:rPr>
              <a:t>כח</a:t>
            </a:r>
            <a:r>
              <a:rPr lang="he-IL" sz="2800" b="1" dirty="0">
                <a:solidFill>
                  <a:schemeClr val="tx2"/>
                </a:solidFill>
              </a:rPr>
              <a:t> בכתב			</a:t>
            </a:r>
            <a:r>
              <a:rPr lang="he-IL" sz="2400" b="1" dirty="0">
                <a:solidFill>
                  <a:schemeClr val="tx2"/>
                </a:solidFill>
              </a:rPr>
              <a:t>נחתם בפני קונסול</a:t>
            </a:r>
            <a:endParaRPr lang="en-US" sz="2400" b="1" dirty="0">
              <a:solidFill>
                <a:schemeClr val="tx2"/>
              </a:solidFill>
            </a:endParaRPr>
          </a:p>
          <a:p>
            <a:pPr eaLnBrk="1" hangingPunct="1">
              <a:lnSpc>
                <a:spcPct val="90000"/>
              </a:lnSpc>
              <a:defRPr/>
            </a:pPr>
            <a:r>
              <a:rPr lang="he-IL" sz="2800" b="1" dirty="0" err="1">
                <a:solidFill>
                  <a:schemeClr val="tx2"/>
                </a:solidFill>
              </a:rPr>
              <a:t>יפוי</a:t>
            </a:r>
            <a:r>
              <a:rPr lang="he-IL" sz="2800" b="1" dirty="0">
                <a:solidFill>
                  <a:schemeClr val="tx2"/>
                </a:solidFill>
              </a:rPr>
              <a:t> </a:t>
            </a:r>
            <a:r>
              <a:rPr lang="he-IL" sz="2800" b="1" dirty="0" err="1">
                <a:solidFill>
                  <a:schemeClr val="tx2"/>
                </a:solidFill>
              </a:rPr>
              <a:t>כח</a:t>
            </a:r>
            <a:r>
              <a:rPr lang="he-IL" sz="2800" b="1" dirty="0">
                <a:solidFill>
                  <a:schemeClr val="tx2"/>
                </a:solidFill>
              </a:rPr>
              <a:t> בכתב			</a:t>
            </a:r>
            <a:r>
              <a:rPr lang="he-IL" sz="2400" b="1" dirty="0">
                <a:solidFill>
                  <a:schemeClr val="tx2"/>
                </a:solidFill>
              </a:rPr>
              <a:t>נחתם בפני נוטריון</a:t>
            </a:r>
          </a:p>
          <a:p>
            <a:pPr eaLnBrk="1" hangingPunct="1">
              <a:lnSpc>
                <a:spcPct val="90000"/>
              </a:lnSpc>
              <a:defRPr/>
            </a:pPr>
            <a:endParaRPr lang="he-IL" sz="2400" b="1" dirty="0">
              <a:solidFill>
                <a:schemeClr val="tx2"/>
              </a:solidFill>
            </a:endParaRPr>
          </a:p>
          <a:p>
            <a:pPr eaLnBrk="1" hangingPunct="1">
              <a:lnSpc>
                <a:spcPct val="90000"/>
              </a:lnSpc>
              <a:buFontTx/>
              <a:buNone/>
              <a:defRPr/>
            </a:pPr>
            <a:r>
              <a:rPr lang="he-IL" sz="2400" b="1" dirty="0">
                <a:solidFill>
                  <a:schemeClr val="tx2"/>
                </a:solidFill>
              </a:rPr>
              <a:t>*רגיל/מיוחד/כללי/בלתי חוזר</a:t>
            </a:r>
            <a:endParaRPr lang="en-US" sz="2400" b="1" dirty="0">
              <a:solidFill>
                <a:schemeClr val="tx2"/>
              </a:solidFill>
            </a:endParaRPr>
          </a:p>
        </p:txBody>
      </p:sp>
      <p:pic>
        <p:nvPicPr>
          <p:cNvPr id="14343" name="Picture 4" descr="j0078709">
            <a:extLst>
              <a:ext uri="{FF2B5EF4-FFF2-40B4-BE49-F238E27FC236}">
                <a16:creationId xmlns:a16="http://schemas.microsoft.com/office/drawing/2014/main" id="{A9C73378-4D32-58E8-1085-721390B23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270192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sndAc>
      <p:endSnd/>
    </p:sndAc>
  </p:transition>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15152</TotalTime>
  <Words>4272</Words>
  <Application>Microsoft Office PowerPoint</Application>
  <PresentationFormat>On-screen Show (4:3)</PresentationFormat>
  <Paragraphs>671</Paragraphs>
  <Slides>71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Comic Sans MS</vt:lpstr>
      <vt:lpstr>Tahoma</vt:lpstr>
      <vt:lpstr>Times New Roman</vt:lpstr>
      <vt:lpstr>Wingdings</vt:lpstr>
      <vt:lpstr>Ocean</vt:lpstr>
      <vt:lpstr>           אוניברסיטת חיפה </vt:lpstr>
      <vt:lpstr>חוק יסוד כבוד האדם וחירותו</vt:lpstr>
      <vt:lpstr>PowerPoint Presentation</vt:lpstr>
      <vt:lpstr>חוק השליחות התשכ"ה - 1965</vt:lpstr>
      <vt:lpstr>אתיקה  ! חוק                     וערכים    </vt:lpstr>
      <vt:lpstr>שלוחו של אדם כמותו</vt:lpstr>
      <vt:lpstr>הקנית השליחות</vt:lpstr>
      <vt:lpstr>יפויי כח – סוגים שונים</vt:lpstr>
      <vt:lpstr>יפוי כח - הענקה</vt:lpstr>
      <vt:lpstr>יפויי כח מיוחדים</vt:lpstr>
      <vt:lpstr>PowerPoint Presentation</vt:lpstr>
      <vt:lpstr>סייגים לסיום השליחות </vt:lpstr>
      <vt:lpstr>תיקון מס 18 לחוק הכשרות המשפטית והאפוטרופסות  שינוי מהותי בהתייחסות למינוי אפוטרופוס / שמיעת האדם בענינו דנים / הוספת מנגנונים משפטיים חדשים בנושא יפוי כח מתמשך .</vt:lpstr>
      <vt:lpstr>יפוי כח מתמשך – יפוי כח נוטריוני יפוי כח מתמשך  - יפוי כח כללי</vt:lpstr>
      <vt:lpstr>"תומך החלטות" (חלופה לאפוטרופסות)</vt:lpstr>
      <vt:lpstr>PowerPoint Presentation</vt:lpstr>
      <vt:lpstr>ייפוי כוח מתמשך   </vt:lpstr>
      <vt:lpstr>PowerPoint Presentation</vt:lpstr>
      <vt:lpstr>PowerPoint Presentation</vt:lpstr>
      <vt:lpstr> הגורמים הרלוונטיים בייפוי הכוח המתמשך </vt:lpstr>
      <vt:lpstr>מי אינו יכול להתמנות כמיופה כוח?</vt:lpstr>
      <vt:lpstr> סמכויות מיופה הכוח </vt:lpstr>
      <vt:lpstr>עורך ייפוי הכוח המתמשך</vt:lpstr>
      <vt:lpstr>חובות עורך הדין (רשימה חלקית)</vt:lpstr>
      <vt:lpstr>PowerPoint Presentation</vt:lpstr>
      <vt:lpstr>PowerPoint Presentation</vt:lpstr>
      <vt:lpstr>התייחסות מפורטת</vt:lpstr>
      <vt:lpstr> היחס בין ייפויי הכח השונים </vt:lpstr>
      <vt:lpstr>האם ניתן "להשתחרר" מהאחריות?   *הסכם  *הודעה לצד השלישי  *התניה  *ביטחונות</vt:lpstr>
      <vt:lpstr>יפוי כח וצוואה</vt:lpstr>
      <vt:lpstr>PowerPoint Presentation</vt:lpstr>
      <vt:lpstr>סיום השליחות (סע' 14 לחוק)</vt:lpstr>
      <vt:lpstr>סיום השליחות (ב)</vt:lpstr>
      <vt:lpstr>נאמנות וחובות השלוח (סע' 8 לחוק)</vt:lpstr>
      <vt:lpstr>נאמנות וחובות השלוח (סע' 8 לחוק)</vt:lpstr>
      <vt:lpstr>יפוי כח - בנקים</vt:lpstr>
      <vt:lpstr>PowerPoint Presentation</vt:lpstr>
      <vt:lpstr>PowerPoint Presentation</vt:lpstr>
      <vt:lpstr>חוק הכשרות המשפטית והאפוטרופסות, תשכ"ב - 1962  </vt:lpstr>
      <vt:lpstr>אפוטרופוס ממונה</vt:lpstr>
      <vt:lpstr>ביטול או פקיעת צו אפוטרופסות</vt:lpstr>
      <vt:lpstr>ביטול על פי החלטת בית משפט לעניני משפחה**</vt:lpstr>
      <vt:lpstr>ביטול בתום תקופת המינוי (1)*** </vt:lpstr>
      <vt:lpstr>ביטול בתום תקופת המינוי (2)*** </vt:lpstr>
      <vt:lpstr>בקשה למינוי  אפוטרופוס</vt:lpstr>
      <vt:lpstr>PowerPoint Presentation</vt:lpstr>
      <vt:lpstr>"תומך החלטות" (חלופה לאפוטרופסות)</vt:lpstr>
      <vt:lpstr>הרשאה - אפוטרופסות</vt:lpstr>
      <vt:lpstr>חוק הירושה, תשכ"ה-1965</vt:lpstr>
      <vt:lpstr>מי יורש את הנפטר/ת</vt:lpstr>
      <vt:lpstr>מי הם יורשים על פי דין</vt:lpstr>
      <vt:lpstr>ילדים / יורשים</vt:lpstr>
      <vt:lpstr>סוגי צוואות* (1)</vt:lpstr>
      <vt:lpstr>סוגי "צוואה" (2)  מעין צוואה</vt:lpstr>
      <vt:lpstr>ידוע/ה בציבור</vt:lpstr>
      <vt:lpstr>עקרונות העומדים בבסיס חוק הירושה</vt:lpstr>
      <vt:lpstr>  סוגי צוואות (4) צוואה הדדית/משותפת</vt:lpstr>
      <vt:lpstr>  "צוואת" מדיה {לא צוואה}</vt:lpstr>
      <vt:lpstr>ביטול/שינוי הוראות צוואה</vt:lpstr>
      <vt:lpstr>שינוי הוראות המצווה בהסכמה*</vt:lpstr>
      <vt:lpstr>מתי ואיך מקבלת צוואה תוקף</vt:lpstr>
      <vt:lpstr>סעיף אריכות ימים סע' 13בתנאים כלליים לפתיחת חשבונות בבנק וניהולם {בנק דיסקונט}  סה"כ 57</vt:lpstr>
      <vt:lpstr>מה לא נכלל במסגרת עזבון  (*)</vt:lpstr>
      <vt:lpstr>מה לא נכלל במסגרת עזבון  (**)</vt:lpstr>
      <vt:lpstr>חוק  פיצויי פיטורים, תשכ"ג-1963 </vt:lpstr>
      <vt:lpstr>PowerPoint Presentation</vt:lpstr>
      <vt:lpstr>מיסים - כללי</vt:lpstr>
      <vt:lpstr>חוק זכויות החולה, תשנ"ו-1996</vt:lpstr>
      <vt:lpstr>    חוק החולה הנוטה למות, התשס"ו-2005</vt:lpstr>
      <vt:lpstr>  חוק החולה הנוטה למות, התשס"ו-2005</vt:lpstr>
      <vt:lpstr>    תודה</vt:lpstr>
    </vt:vector>
  </TitlesOfParts>
  <Company>הנדלסמן-פנקס</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הכנה  לפרישה</dc:title>
  <dc:creator>יעל פנקס</dc:creator>
  <cp:lastModifiedBy>ארגון הסגל הבכיר</cp:lastModifiedBy>
  <cp:revision>134</cp:revision>
  <cp:lastPrinted>2016-05-08T19:45:44Z</cp:lastPrinted>
  <dcterms:created xsi:type="dcterms:W3CDTF">2007-05-16T19:47:16Z</dcterms:created>
  <dcterms:modified xsi:type="dcterms:W3CDTF">2023-06-11T07:33:01Z</dcterms:modified>
</cp:coreProperties>
</file>