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85" r:id="rId5"/>
    <p:sldId id="286" r:id="rId6"/>
    <p:sldId id="287" r:id="rId7"/>
    <p:sldId id="292" r:id="rId8"/>
    <p:sldId id="288" r:id="rId9"/>
    <p:sldId id="289" r:id="rId10"/>
    <p:sldId id="290" r:id="rId11"/>
    <p:sldId id="291" r:id="rId12"/>
    <p:sldId id="293" r:id="rId13"/>
    <p:sldId id="294" r:id="rId14"/>
    <p:sldId id="265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oppins" panose="00000500000000000000" pitchFamily="2" charset="0"/>
      <p:regular r:id="rId21"/>
      <p:bold r:id="rId22"/>
      <p:italic r:id="rId23"/>
      <p:boldItalic r:id="rId24"/>
    </p:embeddedFont>
    <p:embeddedFont>
      <p:font typeface="Poppins Light" panose="000004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B48"/>
    <a:srgbClr val="BBB7B4"/>
    <a:srgbClr val="F0ECEA"/>
    <a:srgbClr val="D5E3D4"/>
    <a:srgbClr val="676E5C"/>
    <a:srgbClr val="DE8D5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5E30ED-2CC2-470A-BE36-C2BF08A445B7}">
  <a:tblStyle styleId="{2B5E30ED-2CC2-470A-BE36-C2BF08A445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133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3680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545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418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623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402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9728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0216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73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82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big image">
  <p:cSld name="TITLE_AND_BODY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5142675" y="358375"/>
            <a:ext cx="4426800" cy="44268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5376775" y="592475"/>
            <a:ext cx="3958500" cy="39585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61" name="Google Shape;61;p6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6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45048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985679" y="1958050"/>
            <a:ext cx="39765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3440857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B">
  <p:cSld name="BLANK_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125" name="Google Shape;125;p1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12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8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ctrTitle"/>
          </p:nvPr>
        </p:nvSpPr>
        <p:spPr>
          <a:xfrm>
            <a:off x="2432828" y="868885"/>
            <a:ext cx="4720800" cy="2512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הדרכת סגל בכיר </a:t>
            </a:r>
            <a:b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NET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קמפוס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89364A-E12E-4D9A-B426-723D170FF3D7}"/>
              </a:ext>
            </a:extLst>
          </p:cNvPr>
          <p:cNvSpPr/>
          <p:nvPr/>
        </p:nvSpPr>
        <p:spPr>
          <a:xfrm>
            <a:off x="832624" y="450098"/>
            <a:ext cx="1798359" cy="1839619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91788-007B-4FBD-A1A9-350DD7D9C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255" y="951009"/>
            <a:ext cx="1021345" cy="9024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954EDA-DB75-4E03-86D1-EFB9F0D13EB9}"/>
              </a:ext>
            </a:extLst>
          </p:cNvPr>
          <p:cNvSpPr txBox="1"/>
          <p:nvPr/>
        </p:nvSpPr>
        <p:spPr>
          <a:xfrm>
            <a:off x="4338467" y="4928056"/>
            <a:ext cx="145711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80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SlidesCarnival</a:t>
            </a:r>
            <a:endParaRPr lang="en-IL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ctrTitle" idx="4294967295"/>
          </p:nvPr>
        </p:nvSpPr>
        <p:spPr>
          <a:xfrm>
            <a:off x="0" y="93775"/>
            <a:ext cx="9144000" cy="4356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גישה לכלל טפסי הארגון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Google Shape;168;p16"/>
          <p:cNvSpPr txBox="1">
            <a:spLocks noGrp="1"/>
          </p:cNvSpPr>
          <p:nvPr>
            <p:ph type="subTitle" idx="4294967295"/>
          </p:nvPr>
        </p:nvSpPr>
        <p:spPr>
          <a:xfrm>
            <a:off x="2351800" y="2265877"/>
            <a:ext cx="4608000" cy="17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Poppins"/>
                <a:ea typeface="Poppins"/>
                <a:cs typeface="Poppins"/>
                <a:sym typeface="Poppins"/>
              </a:rPr>
              <a:t>I am Jayden Smith</a:t>
            </a:r>
            <a:endParaRPr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 am here because I love to give presentations.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You can find me at @username</a:t>
            </a:r>
            <a:endParaRPr b="1" dirty="0"/>
          </a:p>
        </p:txBody>
      </p:sp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1804239" y="1506373"/>
            <a:ext cx="339835" cy="30911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D5D015-38C9-4D20-9DF8-D2B2AAD76FCC}"/>
              </a:ext>
            </a:extLst>
          </p:cNvPr>
          <p:cNvCxnSpPr/>
          <p:nvPr/>
        </p:nvCxnSpPr>
        <p:spPr>
          <a:xfrm>
            <a:off x="7765676" y="366941"/>
            <a:ext cx="0" cy="4168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9385662-A95A-9A8F-6494-27450EA3B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58" y="786653"/>
            <a:ext cx="8772902" cy="365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66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ctrTitle" idx="4294967295"/>
          </p:nvPr>
        </p:nvSpPr>
        <p:spPr>
          <a:xfrm>
            <a:off x="0" y="93775"/>
            <a:ext cx="9144000" cy="4356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טפסי הארגון-לחיצה על גבי שם הטופס תוביל לטופס המבוקש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Google Shape;168;p16"/>
          <p:cNvSpPr txBox="1">
            <a:spLocks noGrp="1"/>
          </p:cNvSpPr>
          <p:nvPr>
            <p:ph type="subTitle" idx="4294967295"/>
          </p:nvPr>
        </p:nvSpPr>
        <p:spPr>
          <a:xfrm>
            <a:off x="2351800" y="2265877"/>
            <a:ext cx="4608000" cy="17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Poppins"/>
                <a:ea typeface="Poppins"/>
                <a:cs typeface="Poppins"/>
                <a:sym typeface="Poppins"/>
              </a:rPr>
              <a:t>I am Jayden Smith</a:t>
            </a:r>
            <a:endParaRPr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 am here because I love to give presentations.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You can find me at @username</a:t>
            </a:r>
            <a:endParaRPr b="1" dirty="0"/>
          </a:p>
        </p:txBody>
      </p:sp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1804239" y="1506373"/>
            <a:ext cx="339835" cy="30911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D5D015-38C9-4D20-9DF8-D2B2AAD76FCC}"/>
              </a:ext>
            </a:extLst>
          </p:cNvPr>
          <p:cNvCxnSpPr/>
          <p:nvPr/>
        </p:nvCxnSpPr>
        <p:spPr>
          <a:xfrm>
            <a:off x="6710082" y="632012"/>
            <a:ext cx="0" cy="4168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015A9FB-4B12-47F9-AE50-F11BA89B7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2012"/>
            <a:ext cx="9144000" cy="459517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E2E1844-65C9-45F9-9896-58BFF7B1A153}"/>
              </a:ext>
            </a:extLst>
          </p:cNvPr>
          <p:cNvSpPr/>
          <p:nvPr/>
        </p:nvSpPr>
        <p:spPr>
          <a:xfrm>
            <a:off x="1109382" y="2622175"/>
            <a:ext cx="1034692" cy="1949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48AD39-E2C6-4475-B3C1-8DF2EA9DB3B3}"/>
              </a:ext>
            </a:extLst>
          </p:cNvPr>
          <p:cNvSpPr/>
          <p:nvPr/>
        </p:nvSpPr>
        <p:spPr>
          <a:xfrm>
            <a:off x="1140027" y="3526353"/>
            <a:ext cx="1034692" cy="1949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A1604A-48DD-468F-84DF-545A3DFB0957}"/>
              </a:ext>
            </a:extLst>
          </p:cNvPr>
          <p:cNvCxnSpPr/>
          <p:nvPr/>
        </p:nvCxnSpPr>
        <p:spPr>
          <a:xfrm>
            <a:off x="7947212" y="3721336"/>
            <a:ext cx="41685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7846AA-F3DA-4085-B6AD-41B939DE4578}"/>
              </a:ext>
            </a:extLst>
          </p:cNvPr>
          <p:cNvCxnSpPr/>
          <p:nvPr/>
        </p:nvCxnSpPr>
        <p:spPr>
          <a:xfrm>
            <a:off x="7662582" y="3887183"/>
            <a:ext cx="41685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819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ctrTitle" idx="4294967295"/>
          </p:nvPr>
        </p:nvSpPr>
        <p:spPr>
          <a:xfrm>
            <a:off x="0" y="336316"/>
            <a:ext cx="9144000" cy="4356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מידע ארגוני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1804239" y="1506373"/>
            <a:ext cx="339835" cy="30911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D5D015-38C9-4D20-9DF8-D2B2AAD76FCC}"/>
              </a:ext>
            </a:extLst>
          </p:cNvPr>
          <p:cNvCxnSpPr/>
          <p:nvPr/>
        </p:nvCxnSpPr>
        <p:spPr>
          <a:xfrm>
            <a:off x="7741297" y="848084"/>
            <a:ext cx="0" cy="4168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B23D75A-3E00-3E30-7210-767317203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09" y="1356860"/>
            <a:ext cx="8653182" cy="20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48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ctrTitle" idx="4294967295"/>
          </p:nvPr>
        </p:nvSpPr>
        <p:spPr>
          <a:xfrm>
            <a:off x="0" y="93775"/>
            <a:ext cx="9144000" cy="4356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מידע ארגוני אקדמי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Google Shape;168;p16"/>
          <p:cNvSpPr txBox="1">
            <a:spLocks noGrp="1"/>
          </p:cNvSpPr>
          <p:nvPr>
            <p:ph type="subTitle" idx="4294967295"/>
          </p:nvPr>
        </p:nvSpPr>
        <p:spPr>
          <a:xfrm>
            <a:off x="2351800" y="2265877"/>
            <a:ext cx="4608000" cy="17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Poppins"/>
                <a:ea typeface="Poppins"/>
                <a:cs typeface="Poppins"/>
                <a:sym typeface="Poppins"/>
              </a:rPr>
              <a:t>I am Jayden Smith</a:t>
            </a:r>
            <a:endParaRPr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 am here because I love to give presentations.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You can find me at @username</a:t>
            </a:r>
            <a:endParaRPr b="1" dirty="0"/>
          </a:p>
        </p:txBody>
      </p:sp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1804239" y="1506373"/>
            <a:ext cx="339835" cy="30911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D5D015-38C9-4D20-9DF8-D2B2AAD76FCC}"/>
              </a:ext>
            </a:extLst>
          </p:cNvPr>
          <p:cNvCxnSpPr/>
          <p:nvPr/>
        </p:nvCxnSpPr>
        <p:spPr>
          <a:xfrm>
            <a:off x="7479757" y="934812"/>
            <a:ext cx="0" cy="4168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70FC1A1-0CFF-4521-AC59-C7436BA6F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7665"/>
            <a:ext cx="9144000" cy="322816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F457507-5A51-422F-B7D5-C0E43D5C469C}"/>
              </a:ext>
            </a:extLst>
          </p:cNvPr>
          <p:cNvSpPr/>
          <p:nvPr/>
        </p:nvSpPr>
        <p:spPr>
          <a:xfrm>
            <a:off x="4664098" y="1874849"/>
            <a:ext cx="927557" cy="197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68930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6775" y="592475"/>
            <a:ext cx="3958500" cy="3958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6" name="Google Shape;256;p23"/>
          <p:cNvSpPr txBox="1">
            <a:spLocks noGrp="1"/>
          </p:cNvSpPr>
          <p:nvPr>
            <p:ph type="title"/>
          </p:nvPr>
        </p:nvSpPr>
        <p:spPr>
          <a:xfrm>
            <a:off x="-66908" y="1210041"/>
            <a:ext cx="5185024" cy="12567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solidFill>
                  <a:srgbClr val="4A5B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בהצלחה!</a:t>
            </a:r>
            <a:endParaRPr dirty="0">
              <a:solidFill>
                <a:srgbClr val="4A5B4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7" name="Google Shape;257;p23"/>
          <p:cNvSpPr txBox="1">
            <a:spLocks noGrp="1"/>
          </p:cNvSpPr>
          <p:nvPr>
            <p:ph type="body" idx="1"/>
          </p:nvPr>
        </p:nvSpPr>
        <p:spPr>
          <a:xfrm>
            <a:off x="546354" y="2656912"/>
            <a:ext cx="3958500" cy="2137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he-IL" sz="1800" b="1" dirty="0">
                <a:solidFill>
                  <a:srgbClr val="BBB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תקשורת פנים ארגונית</a:t>
            </a:r>
            <a:r>
              <a:rPr lang="en-US" sz="1800" b="1" dirty="0">
                <a:solidFill>
                  <a:srgbClr val="BBB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he-IL" sz="1800" b="1" dirty="0">
                <a:solidFill>
                  <a:srgbClr val="BBB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מורן הוכמן- וענונו</a:t>
            </a:r>
            <a:endParaRPr lang="en-US" sz="1800" b="1" dirty="0">
              <a:solidFill>
                <a:srgbClr val="BBB7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he-IL" b="1" dirty="0">
                <a:solidFill>
                  <a:srgbClr val="BBB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בכל שאלה ניתן לפנות אליי בכתובת המייל: </a:t>
            </a:r>
            <a:r>
              <a:rPr lang="en-US" b="1" dirty="0">
                <a:solidFill>
                  <a:srgbClr val="BBB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mvanunu@univ.haifa.ac.il</a:t>
            </a:r>
            <a:endParaRPr b="1" dirty="0">
              <a:solidFill>
                <a:srgbClr val="BBB7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8" name="Google Shape;258;p2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777624-2147-499D-AC3E-2F038EC65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904" y="3083184"/>
            <a:ext cx="678004" cy="5990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457354" y="968811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NET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קמפוס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Google Shape;156;p15"/>
          <p:cNvSpPr txBox="1">
            <a:spLocks noGrp="1"/>
          </p:cNvSpPr>
          <p:nvPr>
            <p:ph type="body" idx="2"/>
          </p:nvPr>
        </p:nvSpPr>
        <p:spPr>
          <a:xfrm>
            <a:off x="332940" y="1905172"/>
            <a:ext cx="5607900" cy="2488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1000" b="1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b="1" i="0" dirty="0">
                <a:solidFill>
                  <a:srgbClr val="4A5B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הקמפוס</a:t>
            </a:r>
            <a:r>
              <a:rPr lang="en-US" sz="1600" b="1" i="0" dirty="0">
                <a:solidFill>
                  <a:srgbClr val="4A5B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NET</a:t>
            </a:r>
            <a:r>
              <a:rPr lang="he-IL" sz="1600" b="1" i="0" dirty="0">
                <a:solidFill>
                  <a:srgbClr val="4A5B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הנו פורטל ארגוני המשמש כמאגר הידע של האוניברסיטה (נהלים, טפסים, הודעות שוטפות, מכרזי עבודה פנימיים, וכדומה). 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b="1" i="0" dirty="0">
                <a:solidFill>
                  <a:srgbClr val="4A5B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זהו פורטל אינטרנטי לאנשי הסגל (אקדמי ומנהלי) בלבד.</a:t>
            </a:r>
            <a:endParaRPr lang="he-IL" sz="1600" b="1" dirty="0">
              <a:solidFill>
                <a:srgbClr val="4A5B4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666666"/>
              </a:solidFill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58" name="Google Shape;158;p15"/>
          <p:cNvGrpSpPr/>
          <p:nvPr/>
        </p:nvGrpSpPr>
        <p:grpSpPr>
          <a:xfrm>
            <a:off x="7227977" y="2052723"/>
            <a:ext cx="1212302" cy="1038068"/>
            <a:chOff x="1934025" y="1001650"/>
            <a:chExt cx="415300" cy="355600"/>
          </a:xfrm>
        </p:grpSpPr>
        <p:sp>
          <p:nvSpPr>
            <p:cNvPr id="159" name="Google Shape;159;p15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BA907C0-FC14-468B-8EAC-225A05147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453" y="2281903"/>
            <a:ext cx="550856" cy="508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CF7896-04BD-40A6-98A6-F4C9FC273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405" y="2246980"/>
            <a:ext cx="747222" cy="6602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ctrTitle" idx="4294967295"/>
          </p:nvPr>
        </p:nvSpPr>
        <p:spPr>
          <a:xfrm>
            <a:off x="0" y="-263389"/>
            <a:ext cx="9144000" cy="10989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שלבי כניסה לקמפוס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NET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כניסה לאתר הבית של אוניברסיטת חיפה</a:t>
            </a:r>
            <a:br>
              <a:rPr lang="he-IL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Google Shape;168;p16"/>
          <p:cNvSpPr txBox="1">
            <a:spLocks noGrp="1"/>
          </p:cNvSpPr>
          <p:nvPr>
            <p:ph type="subTitle" idx="4294967295"/>
          </p:nvPr>
        </p:nvSpPr>
        <p:spPr>
          <a:xfrm>
            <a:off x="2351800" y="2265877"/>
            <a:ext cx="4608000" cy="17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I am Jayden Smith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1804239" y="1506373"/>
            <a:ext cx="339835" cy="30911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67;p16">
            <a:extLst>
              <a:ext uri="{FF2B5EF4-FFF2-40B4-BE49-F238E27FC236}">
                <a16:creationId xmlns:a16="http://schemas.microsoft.com/office/drawing/2014/main" id="{9EBD2AED-02E2-4E65-8784-849802200781}"/>
              </a:ext>
            </a:extLst>
          </p:cNvPr>
          <p:cNvSpPr txBox="1">
            <a:spLocks/>
          </p:cNvSpPr>
          <p:nvPr/>
        </p:nvSpPr>
        <p:spPr>
          <a:xfrm>
            <a:off x="2736323" y="488599"/>
            <a:ext cx="3671354" cy="43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ctr"/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לחיצה על לחצן סגל ומנהל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604CF5-D81C-53F6-91B8-8666BEA29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12" y="835534"/>
            <a:ext cx="8118637" cy="4241701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A016CDDC-D599-4C39-B6F8-6F0253C79498}"/>
              </a:ext>
            </a:extLst>
          </p:cNvPr>
          <p:cNvSpPr/>
          <p:nvPr/>
        </p:nvSpPr>
        <p:spPr>
          <a:xfrm>
            <a:off x="7428567" y="456393"/>
            <a:ext cx="45719" cy="379141"/>
          </a:xfrm>
          <a:prstGeom prst="downArrow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ctrTitle" idx="4294967295"/>
          </p:nvPr>
        </p:nvSpPr>
        <p:spPr>
          <a:xfrm>
            <a:off x="0" y="93775"/>
            <a:ext cx="9144000" cy="4356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לחיצה על שרותי מחשוב לסגל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Google Shape;168;p16"/>
          <p:cNvSpPr txBox="1">
            <a:spLocks noGrp="1"/>
          </p:cNvSpPr>
          <p:nvPr>
            <p:ph type="subTitle" idx="4294967295"/>
          </p:nvPr>
        </p:nvSpPr>
        <p:spPr>
          <a:xfrm>
            <a:off x="2351800" y="2265877"/>
            <a:ext cx="4608000" cy="17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I am Jayden Smith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1804239" y="1506373"/>
            <a:ext cx="339835" cy="30911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1E9FD3-D7F0-4A4B-956F-4E5DF94D2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64" y="666910"/>
            <a:ext cx="6356343" cy="447659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A016CDDC-D599-4C39-B6F8-6F0253C79498}"/>
              </a:ext>
            </a:extLst>
          </p:cNvPr>
          <p:cNvSpPr/>
          <p:nvPr/>
        </p:nvSpPr>
        <p:spPr>
          <a:xfrm rot="5400000">
            <a:off x="7601599" y="3385178"/>
            <a:ext cx="45719" cy="7117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29814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ctrTitle" idx="4294967295"/>
          </p:nvPr>
        </p:nvSpPr>
        <p:spPr>
          <a:xfrm>
            <a:off x="0" y="93775"/>
            <a:ext cx="9144000" cy="4356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NET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לחיצה על  הקישור קמפוס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Google Shape;168;p16"/>
          <p:cNvSpPr txBox="1">
            <a:spLocks noGrp="1"/>
          </p:cNvSpPr>
          <p:nvPr>
            <p:ph type="subTitle" idx="4294967295"/>
          </p:nvPr>
        </p:nvSpPr>
        <p:spPr>
          <a:xfrm>
            <a:off x="2351800" y="2265877"/>
            <a:ext cx="4608000" cy="17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I am Jayden Smith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1804239" y="1506373"/>
            <a:ext cx="339835" cy="30911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016CDDC-D599-4C39-B6F8-6F0253C79498}"/>
              </a:ext>
            </a:extLst>
          </p:cNvPr>
          <p:cNvSpPr/>
          <p:nvPr/>
        </p:nvSpPr>
        <p:spPr>
          <a:xfrm rot="5400000">
            <a:off x="7877036" y="1675329"/>
            <a:ext cx="45719" cy="7117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5CE631-83E1-465B-AFBB-90C8D4F38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49" y="529376"/>
            <a:ext cx="6766976" cy="44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3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ctrTitle" idx="4294967295"/>
          </p:nvPr>
        </p:nvSpPr>
        <p:spPr>
          <a:xfrm>
            <a:off x="0" y="93775"/>
            <a:ext cx="9144000" cy="4356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, הקלדת שם משתמש וסיסמא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NET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לחיצה על כפתור כניסה לקמפוס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Google Shape;168;p16"/>
          <p:cNvSpPr txBox="1">
            <a:spLocks noGrp="1"/>
          </p:cNvSpPr>
          <p:nvPr>
            <p:ph type="subTitle" idx="4294967295"/>
          </p:nvPr>
        </p:nvSpPr>
        <p:spPr>
          <a:xfrm>
            <a:off x="2351800" y="2265877"/>
            <a:ext cx="4608000" cy="17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I am Jayden Smith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1804239" y="1506373"/>
            <a:ext cx="339835" cy="30911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B642FA-FBEE-41F8-A463-7222AF6A2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56" y="443831"/>
            <a:ext cx="6789626" cy="4454341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A016CDDC-D599-4C39-B6F8-6F0253C79498}"/>
              </a:ext>
            </a:extLst>
          </p:cNvPr>
          <p:cNvSpPr/>
          <p:nvPr/>
        </p:nvSpPr>
        <p:spPr>
          <a:xfrm rot="5400000">
            <a:off x="5758572" y="2244584"/>
            <a:ext cx="45719" cy="7117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22910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3A433C-4279-5EE0-4062-B248944E4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0" y="712694"/>
            <a:ext cx="9030823" cy="3765217"/>
          </a:xfrm>
          <a:prstGeom prst="rect">
            <a:avLst/>
          </a:prstGeom>
        </p:spPr>
      </p:pic>
      <p:sp>
        <p:nvSpPr>
          <p:cNvPr id="167" name="Google Shape;167;p16"/>
          <p:cNvSpPr txBox="1">
            <a:spLocks noGrp="1"/>
          </p:cNvSpPr>
          <p:nvPr>
            <p:ph type="ctrTitle" idx="4294967295"/>
          </p:nvPr>
        </p:nvSpPr>
        <p:spPr>
          <a:xfrm>
            <a:off x="0" y="93775"/>
            <a:ext cx="9144000" cy="4356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דף הבית- מרכז מידע כללי (לוח אירועים – חיי הקמפוס, הודעות חשובות ומידע אישי)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6E1FA8C-549A-4A28-ADFC-B4A0253FEB14}"/>
              </a:ext>
            </a:extLst>
          </p:cNvPr>
          <p:cNvCxnSpPr>
            <a:cxnSpLocks/>
          </p:cNvCxnSpPr>
          <p:nvPr/>
        </p:nvCxnSpPr>
        <p:spPr>
          <a:xfrm>
            <a:off x="5200867" y="887506"/>
            <a:ext cx="46706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1B0A94-A5FA-43ED-BBD3-392606104DE7}"/>
              </a:ext>
            </a:extLst>
          </p:cNvPr>
          <p:cNvCxnSpPr>
            <a:cxnSpLocks/>
          </p:cNvCxnSpPr>
          <p:nvPr/>
        </p:nvCxnSpPr>
        <p:spPr>
          <a:xfrm>
            <a:off x="6837735" y="1996984"/>
            <a:ext cx="0" cy="4378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881A07-2CF6-4158-8EBF-FDCD5714A177}"/>
              </a:ext>
            </a:extLst>
          </p:cNvPr>
          <p:cNvCxnSpPr>
            <a:cxnSpLocks/>
          </p:cNvCxnSpPr>
          <p:nvPr/>
        </p:nvCxnSpPr>
        <p:spPr>
          <a:xfrm>
            <a:off x="2788558" y="2064219"/>
            <a:ext cx="0" cy="4378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5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ctrTitle" idx="4294967295"/>
          </p:nvPr>
        </p:nvSpPr>
        <p:spPr>
          <a:xfrm>
            <a:off x="0" y="93775"/>
            <a:ext cx="9144000" cy="4356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בחירה בסגל אקדמי- תאפשר מעבר למסך המרכז מידע מקצועי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016CDDC-D599-4C39-B6F8-6F0253C79498}"/>
              </a:ext>
            </a:extLst>
          </p:cNvPr>
          <p:cNvSpPr/>
          <p:nvPr/>
        </p:nvSpPr>
        <p:spPr>
          <a:xfrm rot="5400000">
            <a:off x="5817778" y="2238746"/>
            <a:ext cx="45719" cy="7117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D8FFAFF-5D07-4895-BBBC-C062BD38AAEC}"/>
              </a:ext>
            </a:extLst>
          </p:cNvPr>
          <p:cNvSpPr/>
          <p:nvPr/>
        </p:nvSpPr>
        <p:spPr>
          <a:xfrm flipH="1">
            <a:off x="8640618" y="294852"/>
            <a:ext cx="45719" cy="3707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8E5E3B-5F36-6CF7-7D14-24CA6A34D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0" y="712694"/>
            <a:ext cx="9030823" cy="376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0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ctrTitle" idx="4294967295"/>
          </p:nvPr>
        </p:nvSpPr>
        <p:spPr>
          <a:xfrm>
            <a:off x="0" y="93775"/>
            <a:ext cx="9144000" cy="4356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Google Shape;168;p16"/>
          <p:cNvSpPr txBox="1">
            <a:spLocks noGrp="1"/>
          </p:cNvSpPr>
          <p:nvPr>
            <p:ph type="subTitle" idx="4294967295"/>
          </p:nvPr>
        </p:nvSpPr>
        <p:spPr>
          <a:xfrm>
            <a:off x="2351800" y="2265877"/>
            <a:ext cx="4608000" cy="17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I am Jayden Smith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1804239" y="1506373"/>
            <a:ext cx="339835" cy="30911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016CDDC-D599-4C39-B6F8-6F0253C79498}"/>
              </a:ext>
            </a:extLst>
          </p:cNvPr>
          <p:cNvSpPr/>
          <p:nvPr/>
        </p:nvSpPr>
        <p:spPr>
          <a:xfrm rot="5400000">
            <a:off x="5817778" y="2238746"/>
            <a:ext cx="45719" cy="7117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713432-5439-4FDF-B438-102E336D0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424" y="529376"/>
            <a:ext cx="6570179" cy="46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48119"/>
      </p:ext>
    </p:extLst>
  </p:cSld>
  <p:clrMapOvr>
    <a:masterClrMapping/>
  </p:clrMapOvr>
</p:sld>
</file>

<file path=ppt/theme/theme1.xml><?xml version="1.0" encoding="utf-8"?>
<a:theme xmlns:a="http://schemas.openxmlformats.org/drawingml/2006/main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335</Words>
  <Application>Microsoft Office PowerPoint</Application>
  <PresentationFormat>On-screen Show (16:9)</PresentationFormat>
  <Paragraphs>57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Poppins Light</vt:lpstr>
      <vt:lpstr>Calibri</vt:lpstr>
      <vt:lpstr>Poppins</vt:lpstr>
      <vt:lpstr>Arial</vt:lpstr>
      <vt:lpstr>Cymbeline template</vt:lpstr>
      <vt:lpstr> הדרכת סגל בכיר  NETקמפוס</vt:lpstr>
      <vt:lpstr>NETקמפוס</vt:lpstr>
      <vt:lpstr>שלבי כניסה לקמפוסNET:  כניסה לאתר הבית של אוניברסיטת חיפה </vt:lpstr>
      <vt:lpstr>לחיצה על שרותי מחשוב לסגל </vt:lpstr>
      <vt:lpstr>NETלחיצה על  הקישור קמפוס</vt:lpstr>
      <vt:lpstr>, הקלדת שם משתמש וסיסמאNETלחיצה על כפתור כניסה לקמפוס</vt:lpstr>
      <vt:lpstr>דף הבית- מרכז מידע כללי (לוח אירועים – חיי הקמפוס, הודעות חשובות ומידע אישי)</vt:lpstr>
      <vt:lpstr>בחירה בסגל אקדמי- תאפשר מעבר למסך המרכז מידע מקצועי </vt:lpstr>
      <vt:lpstr>PowerPoint Presentation</vt:lpstr>
      <vt:lpstr>גישה לכלל טפסי הארגון</vt:lpstr>
      <vt:lpstr>טפסי הארגון-לחיצה על גבי שם הטופס תוביל לטופס המבוקש</vt:lpstr>
      <vt:lpstr>מידע ארגוני</vt:lpstr>
      <vt:lpstr>מידע ארגוני אקדמי</vt:lpstr>
      <vt:lpstr>בהצלחה!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moroi</dc:creator>
  <cp:lastModifiedBy>roi hochman</cp:lastModifiedBy>
  <cp:revision>95</cp:revision>
  <dcterms:modified xsi:type="dcterms:W3CDTF">2023-09-26T16:28:54Z</dcterms:modified>
</cp:coreProperties>
</file>